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2" d="100"/>
          <a:sy n="122" d="100"/>
        </p:scale>
        <p:origin x="114" y="22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FFB8938-AE80-44B9-89F5-6FA5112AC412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4478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020744" cy="10668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143000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447800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543760" y="44196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8938-AE80-44B9-89F5-6FA5112AC412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8938-AE80-44B9-89F5-6FA5112AC412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FB8938-AE80-44B9-89F5-6FA5112AC412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FFB8938-AE80-44B9-89F5-6FA5112AC412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8938-AE80-44B9-89F5-6FA5112AC412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8938-AE80-44B9-89F5-6FA5112AC412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FB8938-AE80-44B9-89F5-6FA5112AC412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8938-AE80-44B9-89F5-6FA5112AC412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FB8938-AE80-44B9-89F5-6FA5112AC412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FB8938-AE80-44B9-89F5-6FA5112AC412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FB8938-AE80-44B9-89F5-6FA5112AC412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320431"/>
            <a:ext cx="78230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Please Join SPE Young Professionals </a:t>
            </a:r>
          </a:p>
          <a:p>
            <a:pPr algn="ctr"/>
            <a:r>
              <a:rPr lang="en-US" sz="3200" b="1" dirty="0" smtClean="0"/>
              <a:t>at the October Board Meeting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2057400"/>
            <a:ext cx="6705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500" b="1" dirty="0" smtClean="0"/>
              <a:t>October 8</a:t>
            </a:r>
            <a:r>
              <a:rPr lang="en-US" sz="2500" b="1" baseline="30000" dirty="0" smtClean="0"/>
              <a:t>th</a:t>
            </a:r>
            <a:r>
              <a:rPr lang="en-US" sz="2500" b="1" dirty="0" smtClean="0"/>
              <a:t>, 2013 6:00 – 7:00 pm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500" dirty="0" smtClean="0"/>
              <a:t>ExxonMobil Downtown (800 Bell Street) - </a:t>
            </a:r>
            <a:r>
              <a:rPr lang="en-US" sz="2500" dirty="0"/>
              <a:t>Humble II room on the Tunnel Level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500" b="1" u="sng" dirty="0" smtClean="0">
                <a:solidFill>
                  <a:schemeClr val="accent6">
                    <a:lumMod val="50000"/>
                  </a:schemeClr>
                </a:solidFill>
              </a:rPr>
              <a:t>Registration is </a:t>
            </a:r>
            <a:r>
              <a:rPr lang="en-US" sz="2500" b="1" u="sng" dirty="0">
                <a:solidFill>
                  <a:schemeClr val="accent6">
                    <a:lumMod val="50000"/>
                  </a:schemeClr>
                </a:solidFill>
              </a:rPr>
              <a:t>required to attend the board meeting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Free </a:t>
            </a:r>
            <a:r>
              <a:rPr lang="en-US" sz="2400" dirty="0"/>
              <a:t>s</a:t>
            </a:r>
            <a:r>
              <a:rPr lang="en-US" sz="2400" dirty="0" smtClean="0"/>
              <a:t>treet </a:t>
            </a:r>
            <a:r>
              <a:rPr lang="en-US" sz="2400" dirty="0"/>
              <a:t>p</a:t>
            </a:r>
            <a:r>
              <a:rPr lang="en-US" sz="2400" dirty="0" smtClean="0"/>
              <a:t>arking after 6 p.m.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Refreshments will be served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This is a good opportunity for YP’s who </a:t>
            </a:r>
            <a:r>
              <a:rPr lang="en-US" sz="2400" dirty="0"/>
              <a:t>are interested in volunteering </a:t>
            </a:r>
            <a:r>
              <a:rPr lang="en-US" sz="2400" dirty="0" smtClean="0"/>
              <a:t>to </a:t>
            </a:r>
            <a:r>
              <a:rPr lang="en-US" sz="2400" dirty="0" smtClean="0"/>
              <a:t>find out more about the young professionals organization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49333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152</TotalTime>
  <Words>73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Oriel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Jackson</dc:creator>
  <cp:lastModifiedBy>John Jackson</cp:lastModifiedBy>
  <cp:revision>10</cp:revision>
  <cp:lastPrinted>2013-08-26T22:02:46Z</cp:lastPrinted>
  <dcterms:created xsi:type="dcterms:W3CDTF">2013-08-16T13:43:17Z</dcterms:created>
  <dcterms:modified xsi:type="dcterms:W3CDTF">2013-09-23T13:54:29Z</dcterms:modified>
</cp:coreProperties>
</file>