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FB8938-AE80-44B9-89F5-6FA5112AC412}" type="datetimeFigureOut">
              <a:rPr lang="en-US" smtClean="0"/>
              <a:t>8/16/2013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129" y="457199"/>
            <a:ext cx="85802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Please Join SPE Young Professionals </a:t>
            </a:r>
          </a:p>
          <a:p>
            <a:pPr algn="ctr"/>
            <a:r>
              <a:rPr lang="en-US" sz="3600" b="1" dirty="0" smtClean="0"/>
              <a:t>at the September Board Meeting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9382" y="1727415"/>
            <a:ext cx="87629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500" dirty="0" smtClean="0"/>
              <a:t>September 10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, 2013 6:00 – 7:00 pm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smtClean="0"/>
              <a:t>Chevron Downtown (1500 Louisiana St.)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smtClean="0"/>
              <a:t>Parking for the meeting (TBA)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b="1" u="sng" dirty="0" smtClean="0"/>
              <a:t>RSVP is required to attend the board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smtClean="0"/>
              <a:t>For young professionals who are interested in volunteering opportunity's. This is a good opportunity to find out more about the events and the young professionals organization.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500" dirty="0"/>
          </a:p>
          <a:p>
            <a:r>
              <a:rPr lang="en-US" sz="2500" dirty="0" smtClean="0"/>
              <a:t>Refreshment will be served at the event</a:t>
            </a:r>
          </a:p>
        </p:txBody>
      </p:sp>
    </p:spTree>
    <p:extLst>
      <p:ext uri="{BB962C8B-B14F-4D97-AF65-F5344CB8AC3E}">
        <p14:creationId xmlns:p14="http://schemas.microsoft.com/office/powerpoint/2010/main" val="14933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</TotalTime>
  <Words>75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Jackson</dc:creator>
  <cp:lastModifiedBy>John Jackson</cp:lastModifiedBy>
  <cp:revision>2</cp:revision>
  <dcterms:created xsi:type="dcterms:W3CDTF">2013-08-16T13:43:17Z</dcterms:created>
  <dcterms:modified xsi:type="dcterms:W3CDTF">2013-08-16T13:56:22Z</dcterms:modified>
</cp:coreProperties>
</file>