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B987"/>
    <a:srgbClr val="003386"/>
    <a:srgbClr val="002C74"/>
    <a:srgbClr val="002868"/>
    <a:srgbClr val="00368E"/>
    <a:srgbClr val="003DA5"/>
    <a:srgbClr val="2C4E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8" d="100"/>
          <a:sy n="68" d="100"/>
        </p:scale>
        <p:origin x="580" y="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4268"/>
    </p:cViewPr>
  </p:sorterViewPr>
  <p:notesViewPr>
    <p:cSldViewPr snapToGrid="0">
      <p:cViewPr varScale="1">
        <p:scale>
          <a:sx n="99" d="100"/>
          <a:sy n="99" d="100"/>
        </p:scale>
        <p:origin x="-3540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xsandra Martinez" userId="ee897b726dc4d5ab" providerId="LiveId" clId="{3B939CE0-5E87-43D0-8D63-8FA9257FD491}"/>
    <pc:docChg chg="custSel delSld modSld">
      <pc:chgData name="Alexsandra Martinez" userId="ee897b726dc4d5ab" providerId="LiveId" clId="{3B939CE0-5E87-43D0-8D63-8FA9257FD491}" dt="2021-10-05T14:34:10.114" v="250" actId="404"/>
      <pc:docMkLst>
        <pc:docMk/>
      </pc:docMkLst>
      <pc:sldChg chg="del">
        <pc:chgData name="Alexsandra Martinez" userId="ee897b726dc4d5ab" providerId="LiveId" clId="{3B939CE0-5E87-43D0-8D63-8FA9257FD491}" dt="2021-10-05T03:59:08.032" v="0" actId="47"/>
        <pc:sldMkLst>
          <pc:docMk/>
          <pc:sldMk cId="1730326078" sldId="256"/>
        </pc:sldMkLst>
      </pc:sldChg>
      <pc:sldChg chg="addSp delSp modSp mod">
        <pc:chgData name="Alexsandra Martinez" userId="ee897b726dc4d5ab" providerId="LiveId" clId="{3B939CE0-5E87-43D0-8D63-8FA9257FD491}" dt="2021-10-05T14:34:10.114" v="250" actId="404"/>
        <pc:sldMkLst>
          <pc:docMk/>
          <pc:sldMk cId="242334577" sldId="257"/>
        </pc:sldMkLst>
        <pc:spChg chg="add mod">
          <ac:chgData name="Alexsandra Martinez" userId="ee897b726dc4d5ab" providerId="LiveId" clId="{3B939CE0-5E87-43D0-8D63-8FA9257FD491}" dt="2021-10-05T14:33:28.805" v="232" actId="20577"/>
          <ac:spMkLst>
            <pc:docMk/>
            <pc:sldMk cId="242334577" sldId="257"/>
            <ac:spMk id="2" creationId="{C1815EFA-83B1-49B2-9DE2-B0544662C07C}"/>
          </ac:spMkLst>
        </pc:spChg>
        <pc:spChg chg="mod">
          <ac:chgData name="Alexsandra Martinez" userId="ee897b726dc4d5ab" providerId="LiveId" clId="{3B939CE0-5E87-43D0-8D63-8FA9257FD491}" dt="2021-10-05T14:34:10.114" v="250" actId="404"/>
          <ac:spMkLst>
            <pc:docMk/>
            <pc:sldMk cId="242334577" sldId="257"/>
            <ac:spMk id="4" creationId="{E9C411C9-5524-4873-B894-46FD409B432D}"/>
          </ac:spMkLst>
        </pc:spChg>
        <pc:spChg chg="del mod">
          <ac:chgData name="Alexsandra Martinez" userId="ee897b726dc4d5ab" providerId="LiveId" clId="{3B939CE0-5E87-43D0-8D63-8FA9257FD491}" dt="2021-10-05T03:59:38.386" v="4" actId="478"/>
          <ac:spMkLst>
            <pc:docMk/>
            <pc:sldMk cId="242334577" sldId="257"/>
            <ac:spMk id="6" creationId="{02FFF005-6D82-407D-818F-2CC323E4D5E1}"/>
          </ac:spMkLst>
        </pc:spChg>
        <pc:spChg chg="mod">
          <ac:chgData name="Alexsandra Martinez" userId="ee897b726dc4d5ab" providerId="LiveId" clId="{3B939CE0-5E87-43D0-8D63-8FA9257FD491}" dt="2021-10-05T03:59:57.035" v="21" actId="20577"/>
          <ac:spMkLst>
            <pc:docMk/>
            <pc:sldMk cId="242334577" sldId="257"/>
            <ac:spMk id="7" creationId="{B1E9A8A8-9525-4E3B-B34E-C0BC2730AA03}"/>
          </ac:spMkLst>
        </pc:spChg>
      </pc:sldChg>
      <pc:sldChg chg="del">
        <pc:chgData name="Alexsandra Martinez" userId="ee897b726dc4d5ab" providerId="LiveId" clId="{3B939CE0-5E87-43D0-8D63-8FA9257FD491}" dt="2021-10-05T03:59:08.032" v="0" actId="47"/>
        <pc:sldMkLst>
          <pc:docMk/>
          <pc:sldMk cId="3365372206" sldId="258"/>
        </pc:sldMkLst>
      </pc:sldChg>
      <pc:sldChg chg="del">
        <pc:chgData name="Alexsandra Martinez" userId="ee897b726dc4d5ab" providerId="LiveId" clId="{3B939CE0-5E87-43D0-8D63-8FA9257FD491}" dt="2021-10-05T03:59:13.386" v="1" actId="47"/>
        <pc:sldMkLst>
          <pc:docMk/>
          <pc:sldMk cId="719905504" sldId="259"/>
        </pc:sldMkLst>
      </pc:sldChg>
      <pc:sldChg chg="del">
        <pc:chgData name="Alexsandra Martinez" userId="ee897b726dc4d5ab" providerId="LiveId" clId="{3B939CE0-5E87-43D0-8D63-8FA9257FD491}" dt="2021-10-05T03:59:13.386" v="1" actId="47"/>
        <pc:sldMkLst>
          <pc:docMk/>
          <pc:sldMk cId="1335725246" sldId="260"/>
        </pc:sldMkLst>
      </pc:sldChg>
      <pc:sldChg chg="del">
        <pc:chgData name="Alexsandra Martinez" userId="ee897b726dc4d5ab" providerId="LiveId" clId="{3B939CE0-5E87-43D0-8D63-8FA9257FD491}" dt="2021-10-05T03:59:13.386" v="1" actId="47"/>
        <pc:sldMkLst>
          <pc:docMk/>
          <pc:sldMk cId="5822064" sldId="261"/>
        </pc:sldMkLst>
      </pc:sldChg>
      <pc:sldChg chg="del">
        <pc:chgData name="Alexsandra Martinez" userId="ee897b726dc4d5ab" providerId="LiveId" clId="{3B939CE0-5E87-43D0-8D63-8FA9257FD491}" dt="2021-10-05T03:59:13.386" v="1" actId="47"/>
        <pc:sldMkLst>
          <pc:docMk/>
          <pc:sldMk cId="17918687" sldId="262"/>
        </pc:sldMkLst>
      </pc:sldChg>
      <pc:sldChg chg="del">
        <pc:chgData name="Alexsandra Martinez" userId="ee897b726dc4d5ab" providerId="LiveId" clId="{3B939CE0-5E87-43D0-8D63-8FA9257FD491}" dt="2021-10-05T03:59:13.386" v="1" actId="47"/>
        <pc:sldMkLst>
          <pc:docMk/>
          <pc:sldMk cId="1220820374" sldId="263"/>
        </pc:sldMkLst>
      </pc:sldChg>
      <pc:sldChg chg="del">
        <pc:chgData name="Alexsandra Martinez" userId="ee897b726dc4d5ab" providerId="LiveId" clId="{3B939CE0-5E87-43D0-8D63-8FA9257FD491}" dt="2021-10-05T03:59:13.386" v="1" actId="47"/>
        <pc:sldMkLst>
          <pc:docMk/>
          <pc:sldMk cId="2236975608" sldId="264"/>
        </pc:sldMkLst>
      </pc:sldChg>
      <pc:sldChg chg="del">
        <pc:chgData name="Alexsandra Martinez" userId="ee897b726dc4d5ab" providerId="LiveId" clId="{3B939CE0-5E87-43D0-8D63-8FA9257FD491}" dt="2021-10-05T03:59:13.386" v="1" actId="47"/>
        <pc:sldMkLst>
          <pc:docMk/>
          <pc:sldMk cId="1295204830" sldId="265"/>
        </pc:sldMkLst>
      </pc:sldChg>
      <pc:sldChg chg="del">
        <pc:chgData name="Alexsandra Martinez" userId="ee897b726dc4d5ab" providerId="LiveId" clId="{3B939CE0-5E87-43D0-8D63-8FA9257FD491}" dt="2021-10-05T03:59:13.386" v="1" actId="47"/>
        <pc:sldMkLst>
          <pc:docMk/>
          <pc:sldMk cId="191925822" sldId="266"/>
        </pc:sldMkLst>
      </pc:sldChg>
      <pc:sldChg chg="del">
        <pc:chgData name="Alexsandra Martinez" userId="ee897b726dc4d5ab" providerId="LiveId" clId="{3B939CE0-5E87-43D0-8D63-8FA9257FD491}" dt="2021-10-05T03:59:13.386" v="1" actId="47"/>
        <pc:sldMkLst>
          <pc:docMk/>
          <pc:sldMk cId="3009705932" sldId="267"/>
        </pc:sldMkLst>
      </pc:sldChg>
      <pc:sldChg chg="del">
        <pc:chgData name="Alexsandra Martinez" userId="ee897b726dc4d5ab" providerId="LiveId" clId="{3B939CE0-5E87-43D0-8D63-8FA9257FD491}" dt="2021-10-05T03:59:13.386" v="1" actId="47"/>
        <pc:sldMkLst>
          <pc:docMk/>
          <pc:sldMk cId="3197697518" sldId="268"/>
        </pc:sldMkLst>
      </pc:sldChg>
      <pc:sldChg chg="del">
        <pc:chgData name="Alexsandra Martinez" userId="ee897b726dc4d5ab" providerId="LiveId" clId="{3B939CE0-5E87-43D0-8D63-8FA9257FD491}" dt="2021-10-05T03:59:13.386" v="1" actId="47"/>
        <pc:sldMkLst>
          <pc:docMk/>
          <pc:sldMk cId="579901426" sldId="269"/>
        </pc:sldMkLst>
      </pc:sldChg>
      <pc:sldChg chg="del">
        <pc:chgData name="Alexsandra Martinez" userId="ee897b726dc4d5ab" providerId="LiveId" clId="{3B939CE0-5E87-43D0-8D63-8FA9257FD491}" dt="2021-10-05T03:59:13.386" v="1" actId="47"/>
        <pc:sldMkLst>
          <pc:docMk/>
          <pc:sldMk cId="1512824199" sldId="27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424326-F128-4148-9F49-46B4B5AF4D0D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F95B9E-A627-430E-8E98-03DE4F4044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57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8175" y="1122363"/>
            <a:ext cx="1091565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9125" y="3602038"/>
            <a:ext cx="10934699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EFB59-0A91-491C-95B8-AE6A881A6C93}" type="datetime1">
              <a:rPr lang="en-US" smtClean="0"/>
              <a:t>10/5/2021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57829" y="6356350"/>
            <a:ext cx="477079" cy="365125"/>
          </a:xfrm>
        </p:spPr>
        <p:txBody>
          <a:bodyPr/>
          <a:lstStyle/>
          <a:p>
            <a:fld id="{E414F879-D1BB-4B4D-8301-0FCCA6BB67F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046272A-D752-4949-AC73-30CE199FB011}"/>
              </a:ext>
            </a:extLst>
          </p:cNvPr>
          <p:cNvSpPr txBox="1"/>
          <p:nvPr userDrawn="1"/>
        </p:nvSpPr>
        <p:spPr>
          <a:xfrm>
            <a:off x="103695" y="63024"/>
            <a:ext cx="1048260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9555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8175" y="1009650"/>
            <a:ext cx="10896599" cy="399172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8175" y="5184250"/>
            <a:ext cx="10906125" cy="69585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3F07-6156-4DD2-9B9A-D62D675EBE97}" type="datetime1">
              <a:rPr lang="en-US" smtClean="0"/>
              <a:t>10/5/2021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57829" y="6356350"/>
            <a:ext cx="477079" cy="365125"/>
          </a:xfrm>
        </p:spPr>
        <p:txBody>
          <a:bodyPr/>
          <a:lstStyle/>
          <a:p>
            <a:fld id="{E414F879-D1BB-4B4D-8301-0FCCA6BB67F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7116529-F118-4201-98A4-AA2AC1E8CDF1}"/>
              </a:ext>
            </a:extLst>
          </p:cNvPr>
          <p:cNvSpPr txBox="1"/>
          <p:nvPr userDrawn="1"/>
        </p:nvSpPr>
        <p:spPr>
          <a:xfrm>
            <a:off x="103695" y="63024"/>
            <a:ext cx="1048260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318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0600F-5A29-41D0-8569-20C1FE29E6A4}" type="datetime1">
              <a:rPr lang="en-US" smtClean="0"/>
              <a:t>10/5/2021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49857" y="952500"/>
            <a:ext cx="11594493" cy="5170003"/>
          </a:xfrm>
        </p:spPr>
        <p:txBody>
          <a:bodyPr/>
          <a:lstStyle>
            <a:lvl1pPr marL="228600" indent="-228600">
              <a:buFont typeface="Arial" panose="020B0604020202020204" pitchFamily="34" charset="0"/>
              <a:buChar char="●"/>
              <a:defRPr/>
            </a:lvl1pPr>
            <a:lvl2pPr marL="685800" indent="-228600">
              <a:buFont typeface="Calibri" panose="020F0502020204030204" pitchFamily="34" charset="0"/>
              <a:buChar char="•"/>
              <a:defRPr/>
            </a:lvl2pPr>
            <a:lvl3pPr marL="1143000" indent="-228600">
              <a:buFont typeface="Calibri" panose="020F0502020204030204" pitchFamily="34" charset="0"/>
              <a:buChar char="•"/>
              <a:defRPr/>
            </a:lvl3pPr>
            <a:lvl4pPr marL="1600200" indent="-228600">
              <a:buFont typeface="Calibri" panose="020F0502020204030204" pitchFamily="34" charset="0"/>
              <a:buChar char="•"/>
              <a:defRPr/>
            </a:lvl4pPr>
            <a:lvl5pPr marL="2057400" indent="-228600">
              <a:buFont typeface="Calibri" panose="020F050202020403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57829" y="6356350"/>
            <a:ext cx="477079" cy="365125"/>
          </a:xfrm>
        </p:spPr>
        <p:txBody>
          <a:bodyPr/>
          <a:lstStyle/>
          <a:p>
            <a:fld id="{E414F879-D1BB-4B4D-8301-0FCCA6BB67F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MainTitleBox">
            <a:extLst>
              <a:ext uri="{FF2B5EF4-FFF2-40B4-BE49-F238E27FC236}">
                <a16:creationId xmlns:a16="http://schemas.microsoft.com/office/drawing/2014/main" id="{734A0555-FA76-4BBA-81B0-8ABF4C0ABA03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21920" y="91439"/>
            <a:ext cx="11948160" cy="64405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776606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A1A999-0581-49AF-AA9C-E05CE7522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48435-CD79-46F7-8FD0-D080B77C70C5}" type="datetime1">
              <a:rPr lang="en-US" smtClean="0"/>
              <a:t>10/5/2021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674ACE-DFC3-430A-8ED1-AEAF23AFD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1304B9-8339-4C08-BBBA-6C600CBF5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4F879-D1BB-4B4D-8301-0FCCA6BB67F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MainTitleBox">
            <a:extLst>
              <a:ext uri="{FF2B5EF4-FFF2-40B4-BE49-F238E27FC236}">
                <a16:creationId xmlns:a16="http://schemas.microsoft.com/office/drawing/2014/main" id="{8715730B-2077-45BE-B886-29150CB7E9C0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21920" y="91439"/>
            <a:ext cx="11948160" cy="64405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2424944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811033"/>
            <a:ext cx="5391150" cy="5319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811033"/>
            <a:ext cx="5400675" cy="5319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20401-F3DD-46CD-B9C4-CF028AFE4F92}" type="datetime1">
              <a:rPr lang="en-US" smtClean="0"/>
              <a:t>10/5/2021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57829" y="6356350"/>
            <a:ext cx="477079" cy="365125"/>
          </a:xfrm>
        </p:spPr>
        <p:txBody>
          <a:bodyPr/>
          <a:lstStyle/>
          <a:p>
            <a:fld id="{E414F879-D1BB-4B4D-8301-0FCCA6BB67F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MainTitleBox">
            <a:extLst>
              <a:ext uri="{FF2B5EF4-FFF2-40B4-BE49-F238E27FC236}">
                <a16:creationId xmlns:a16="http://schemas.microsoft.com/office/drawing/2014/main" id="{83D159D4-859E-47C0-B5AA-4CD9FBF05BEF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21920" y="91439"/>
            <a:ext cx="11948160" cy="64405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747177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885462"/>
            <a:ext cx="5368925" cy="680946"/>
          </a:xfrm>
        </p:spPr>
        <p:txBody>
          <a:bodyPr anchor="ctr">
            <a:normAutofit/>
          </a:bodyPr>
          <a:lstStyle>
            <a:lvl1pPr marL="0" indent="0">
              <a:buNone/>
              <a:defRPr sz="3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8650" y="1669774"/>
            <a:ext cx="5368925" cy="44845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199" y="885461"/>
            <a:ext cx="5400675" cy="688897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200" b="1" smtClean="0"/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199" y="1709530"/>
            <a:ext cx="5400675" cy="445273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90BB6-D685-47D1-9AD5-D642664A205A}" type="datetime1">
              <a:rPr lang="en-US" smtClean="0"/>
              <a:t>10/5/2021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57829" y="6356350"/>
            <a:ext cx="477079" cy="365125"/>
          </a:xfrm>
        </p:spPr>
        <p:txBody>
          <a:bodyPr/>
          <a:lstStyle/>
          <a:p>
            <a:fld id="{E414F879-D1BB-4B4D-8301-0FCCA6BB67F4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MainTitleBox">
            <a:extLst>
              <a:ext uri="{FF2B5EF4-FFF2-40B4-BE49-F238E27FC236}">
                <a16:creationId xmlns:a16="http://schemas.microsoft.com/office/drawing/2014/main" id="{9425D095-9401-4434-8991-481595C31748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21920" y="91439"/>
            <a:ext cx="11948160" cy="64405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931986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8B525-F2CA-4841-A049-FE2EE6A9984D}" type="datetime1">
              <a:rPr lang="en-US" smtClean="0"/>
              <a:t>10/5/2021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57829" y="6356350"/>
            <a:ext cx="477079" cy="365125"/>
          </a:xfrm>
        </p:spPr>
        <p:txBody>
          <a:bodyPr/>
          <a:lstStyle/>
          <a:p>
            <a:fld id="{E414F879-D1BB-4B4D-8301-0FCCA6BB67F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MainTitleBox">
            <a:extLst>
              <a:ext uri="{FF2B5EF4-FFF2-40B4-BE49-F238E27FC236}">
                <a16:creationId xmlns:a16="http://schemas.microsoft.com/office/drawing/2014/main" id="{E9522D89-1C83-473E-A124-F0DF34FED430}"/>
              </a:ext>
            </a:extLst>
          </p:cNvPr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21920" y="91439"/>
            <a:ext cx="11948160" cy="64405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2046973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648435-CD79-46F7-8FD0-D080B77C70C5}" type="datetime1">
              <a:rPr lang="en-US" smtClean="0"/>
              <a:t>10/5/2021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21201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4F879-D1BB-4B4D-8301-0FCCA6BB67F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922575"/>
            <a:ext cx="12188952" cy="9838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3096" y="5764633"/>
            <a:ext cx="12188905" cy="1095743"/>
            <a:chOff x="3096" y="5764633"/>
            <a:chExt cx="12188905" cy="1095743"/>
          </a:xfrm>
        </p:grpSpPr>
        <p:grpSp>
          <p:nvGrpSpPr>
            <p:cNvPr id="16" name="Group 15"/>
            <p:cNvGrpSpPr/>
            <p:nvPr userDrawn="1"/>
          </p:nvGrpSpPr>
          <p:grpSpPr>
            <a:xfrm>
              <a:off x="4669" y="5961298"/>
              <a:ext cx="12187332" cy="899078"/>
              <a:chOff x="4669" y="5961298"/>
              <a:chExt cx="12187332" cy="899078"/>
            </a:xfrm>
          </p:grpSpPr>
          <p:sp>
            <p:nvSpPr>
              <p:cNvPr id="9" name="Rectangle 8"/>
              <p:cNvSpPr/>
              <p:nvPr userDrawn="1"/>
            </p:nvSpPr>
            <p:spPr>
              <a:xfrm>
                <a:off x="8278153" y="5961298"/>
                <a:ext cx="3913848" cy="899078"/>
              </a:xfrm>
              <a:prstGeom prst="rect">
                <a:avLst/>
              </a:prstGeom>
              <a:solidFill>
                <a:srgbClr val="002C7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026" name="Picture 2"/>
              <p:cNvPicPr>
                <a:picLocks noChangeAspect="1" noChangeArrowheads="1"/>
              </p:cNvPicPr>
              <p:nvPr userDrawn="1"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69" y="5961298"/>
                <a:ext cx="8273484" cy="8943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18" name="Rectangle 17"/>
            <p:cNvSpPr/>
            <p:nvPr userDrawn="1"/>
          </p:nvSpPr>
          <p:spPr>
            <a:xfrm>
              <a:off x="3096" y="5764633"/>
              <a:ext cx="12187331" cy="4504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0525" y="952500"/>
            <a:ext cx="11439525" cy="51700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8C269D46-0DED-47A3-8DD2-1C24FC8082AC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386" y="-198038"/>
            <a:ext cx="1291566" cy="1291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7406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60" r:id="rId3"/>
    <p:sldLayoutId id="2147483661" r:id="rId4"/>
    <p:sldLayoutId id="2147483652" r:id="rId5"/>
    <p:sldLayoutId id="2147483653" r:id="rId6"/>
    <p:sldLayoutId id="2147483655" r:id="rId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●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715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●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●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●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indent="-1714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●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nkedin.com/company/spe-gulf-coast-section" TargetMode="External"/><Relationship Id="rId2" Type="http://schemas.openxmlformats.org/officeDocument/2006/relationships/hyperlink" Target="mailto:communications.spegcs@gmail.com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F2DE56C-BC7D-4A21-AA88-90A1FED6C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4F879-D1BB-4B4D-8301-0FCCA6BB67F4}" type="slidenum">
              <a:rPr lang="en-US" smtClean="0"/>
              <a:t>1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9C411C9-5524-4873-B894-46FD409B4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latin typeface="Arial Black" panose="020B0A04020102020204" pitchFamily="34" charset="0"/>
              </a:rPr>
              <a:t>Protocol to request a social media post</a:t>
            </a:r>
            <a:endParaRPr lang="en-US" sz="36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1E9A8A8-9525-4E3B-B34E-C0BC2730AA03}"/>
              </a:ext>
            </a:extLst>
          </p:cNvPr>
          <p:cNvSpPr/>
          <p:nvPr/>
        </p:nvSpPr>
        <p:spPr>
          <a:xfrm>
            <a:off x="633201" y="6286647"/>
            <a:ext cx="3863975" cy="4667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anchor="ctr"/>
          <a:lstStyle/>
          <a:p>
            <a:pPr defTabSz="68576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SPE-GCS </a:t>
            </a:r>
            <a:r>
              <a:rPr lang="en-US" sz="2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Communications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1815EFA-83B1-49B2-9DE2-B0544662C0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" y="1213013"/>
            <a:ext cx="11736404" cy="443198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342792" tIns="0" rIns="9144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cs typeface="Arial" panose="020B0604020202020204" pitchFamily="34" charset="0"/>
              </a:rPr>
              <a:t>When requesting a social media post, please provide the following to 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latin typeface="+mn-lt"/>
                <a:cs typeface="Arial" panose="020B0604020202020204" pitchFamily="34" charset="0"/>
                <a:hlinkClick r:id="rId2"/>
              </a:rPr>
              <a:t>communications.spegcs@gmail.com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cs typeface="Arial" panose="020B0604020202020204" pitchFamily="34" charset="0"/>
              </a:rPr>
              <a:t>: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cs typeface="Calibri" panose="020F0502020204030204" pitchFamily="34" charset="0"/>
              </a:rPr>
              <a:t>Description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cs typeface="Calibri" panose="020F0502020204030204" pitchFamily="34" charset="0"/>
              </a:rPr>
              <a:t> -  includes at least:</a:t>
            </a:r>
            <a:endParaRPr lang="en-US" altLang="en-US" sz="1600" dirty="0">
              <a:solidFill>
                <a:srgbClr val="222222"/>
              </a:solidFill>
              <a:latin typeface="+mn-lt"/>
              <a:cs typeface="Arial" panose="020B0604020202020204" pitchFamily="34" charset="0"/>
            </a:endParaRPr>
          </a:p>
          <a:p>
            <a:pPr lvl="1" fontAlgn="ctr">
              <a:buFontTx/>
              <a:buChar char="•"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cs typeface="Calibri" panose="020F0502020204030204" pitchFamily="34" charset="0"/>
              </a:rPr>
              <a:t>Brief Text Description</a:t>
            </a:r>
            <a:endParaRPr lang="en-US" altLang="en-US" sz="1600" dirty="0">
              <a:solidFill>
                <a:srgbClr val="222222"/>
              </a:solidFill>
              <a:latin typeface="+mn-lt"/>
              <a:cs typeface="Arial" panose="020B0604020202020204" pitchFamily="34" charset="0"/>
            </a:endParaRPr>
          </a:p>
          <a:p>
            <a:pPr lvl="1" fontAlgn="ctr">
              <a:buFontTx/>
              <a:buChar char="•"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cs typeface="Calibri" panose="020F0502020204030204" pitchFamily="34" charset="0"/>
              </a:rPr>
              <a:t>Date, Time, Location</a:t>
            </a:r>
            <a:endParaRPr lang="en-US" altLang="en-US" sz="1600" dirty="0">
              <a:solidFill>
                <a:srgbClr val="222222"/>
              </a:solidFill>
              <a:latin typeface="+mn-lt"/>
              <a:cs typeface="Arial" panose="020B0604020202020204" pitchFamily="34" charset="0"/>
            </a:endParaRPr>
          </a:p>
          <a:p>
            <a:pPr lvl="1" fontAlgn="ctr">
              <a:buFontTx/>
              <a:buChar char="•"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cs typeface="Calibri" panose="020F0502020204030204" pitchFamily="34" charset="0"/>
              </a:rPr>
              <a:t>Tags (Let us know who you want to tag with @_name_). Please hare full LinkedIn name of user to facilitate their finding.</a:t>
            </a:r>
            <a:endParaRPr lang="en-US" altLang="en-US" sz="1600" dirty="0">
              <a:solidFill>
                <a:srgbClr val="222222"/>
              </a:solidFill>
              <a:latin typeface="+mn-lt"/>
              <a:cs typeface="Arial" panose="020B0604020202020204" pitchFamily="34" charset="0"/>
            </a:endParaRPr>
          </a:p>
          <a:p>
            <a:pPr lvl="1" fontAlgn="ctr">
              <a:buFontTx/>
              <a:buChar char="•"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cs typeface="Calibri" panose="020F0502020204030204" pitchFamily="34" charset="0"/>
              </a:rPr>
              <a:t>Any Hashtags</a:t>
            </a:r>
            <a:endParaRPr lang="en-US" altLang="en-US" sz="1600" dirty="0">
              <a:solidFill>
                <a:srgbClr val="222222"/>
              </a:solidFill>
              <a:latin typeface="+mn-lt"/>
              <a:cs typeface="Arial" panose="020B0604020202020204" pitchFamily="34" charset="0"/>
            </a:endParaRPr>
          </a:p>
          <a:p>
            <a:pPr lvl="1" fontAlgn="ctr">
              <a:buFontTx/>
              <a:buChar char="•"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cs typeface="Calibri" panose="020F0502020204030204" pitchFamily="34" charset="0"/>
              </a:rPr>
              <a:t>Feel free to look at the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cs typeface="Calibri" panose="020F0502020204030204" pitchFamily="34" charset="0"/>
                <a:hlinkClick r:id="rId3"/>
              </a:rPr>
              <a:t>Society Petroleum Engineers – Gulf Coast Section LinkedIn Page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cs typeface="Calibri" panose="020F0502020204030204" pitchFamily="34" charset="0"/>
              </a:rPr>
              <a:t>for inspiration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rgbClr val="222222"/>
              </a:solidFill>
              <a:effectLst/>
              <a:latin typeface="+mn-lt"/>
              <a:cs typeface="Arial" panose="020B0604020202020204" pitchFamily="34" charset="0"/>
            </a:endParaRPr>
          </a:p>
          <a:p>
            <a:pPr marL="0" marR="0" lvl="0" indent="0" algn="l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cs typeface="Calibri" panose="020F0502020204030204" pitchFamily="34" charset="0"/>
              </a:rPr>
              <a:t>Graphic</a:t>
            </a:r>
            <a:endParaRPr lang="en-US" altLang="en-US" sz="1600" b="1" dirty="0">
              <a:solidFill>
                <a:srgbClr val="222222"/>
              </a:solidFill>
              <a:latin typeface="+mn-lt"/>
              <a:cs typeface="Arial" panose="020B0604020202020204" pitchFamily="34" charset="0"/>
            </a:endParaRPr>
          </a:p>
          <a:p>
            <a:pPr lvl="1" fontAlgn="ctr">
              <a:buFontTx/>
              <a:buChar char="•"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cs typeface="Calibri" panose="020F0502020204030204" pitchFamily="34" charset="0"/>
              </a:rPr>
              <a:t>If you do not provide a graphic, we can make one for you following a standard template. However, we'd like for you to contact us at least 1 week prior to when you want to start posting in order to allow for proper feedback to make sure all info is correct.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rgbClr val="222222"/>
              </a:solidFill>
              <a:effectLst/>
              <a:latin typeface="+mn-lt"/>
              <a:cs typeface="Arial" panose="020B0604020202020204" pitchFamily="34" charset="0"/>
            </a:endParaRPr>
          </a:p>
          <a:p>
            <a:pPr marL="0" marR="0" lvl="0" indent="0" algn="l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cs typeface="Calibri" panose="020F0502020204030204" pitchFamily="34" charset="0"/>
              </a:rPr>
              <a:t>Please send your request at </a:t>
            </a:r>
            <a:r>
              <a:rPr kumimoji="0" lang="en-US" altLang="en-US" sz="1600" b="1" i="0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highlight>
                  <a:srgbClr val="FFFF00"/>
                </a:highlight>
                <a:latin typeface="+mn-lt"/>
                <a:cs typeface="Calibri" panose="020F0502020204030204" pitchFamily="34" charset="0"/>
              </a:rPr>
              <a:t>least 2 days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cs typeface="Calibri" panose="020F0502020204030204" pitchFamily="34" charset="0"/>
              </a:rPr>
              <a:t>in advance. Most posts will be posted the day of or after. If you would like to have the post on a certain date, please specify in your email.  Most times we can accommodate.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rgbClr val="222222"/>
              </a:solidFill>
              <a:effectLst/>
              <a:latin typeface="+mn-lt"/>
              <a:cs typeface="Arial" panose="020B0604020202020204" pitchFamily="34" charset="0"/>
            </a:endParaRPr>
          </a:p>
          <a:p>
            <a:pPr marL="0" marR="0" lvl="0" indent="0" algn="l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cs typeface="Calibri" panose="020F0502020204030204" pitchFamily="34" charset="0"/>
              </a:rPr>
              <a:t>The best way to get </a:t>
            </a:r>
            <a:r>
              <a:rPr kumimoji="0" lang="en-US" altLang="en-US" sz="1600" b="1" u="sng" strike="noStrike" cap="none" normalizeH="0" baseline="0" dirty="0">
                <a:ln>
                  <a:noFill/>
                </a:ln>
                <a:effectLst/>
                <a:latin typeface="+mn-lt"/>
                <a:cs typeface="Calibri" panose="020F0502020204030204" pitchFamily="34" charset="0"/>
              </a:rPr>
              <a:t>exposure is to have members share and comment on the post throughout the week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cs typeface="Calibri" panose="020F0502020204030204" pitchFamily="34" charset="0"/>
              </a:rPr>
              <a:t>. This will keep the post alive and circulating.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rgbClr val="222222"/>
              </a:solidFill>
              <a:effectLst/>
              <a:latin typeface="+mn-lt"/>
              <a:cs typeface="Arial" panose="020B0604020202020204" pitchFamily="34" charset="0"/>
            </a:endParaRPr>
          </a:p>
          <a:p>
            <a:pPr marL="457200" marR="0" lvl="1" indent="0" algn="l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cs typeface="Calibri" panose="020F0502020204030204" pitchFamily="34" charset="0"/>
              </a:rPr>
              <a:t>We try to space out most of the postings so they get enough exposure, but there are many posts that go through the page, so it is easy for a certain ad to get 'lost'. Please keep that in mind.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rgbClr val="222222"/>
              </a:solidFill>
              <a:effectLst/>
              <a:latin typeface="+mn-lt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cs typeface="Calibri" panose="020F0502020204030204" pitchFamily="34" charset="0"/>
              </a:rPr>
              <a:t>Feel free to send me a reminder if you don't see it posted in a few days after sending in your request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+mn-lt"/>
                <a:cs typeface="Calibri" panose="020F0502020204030204" pitchFamily="34" charset="0"/>
              </a:rPr>
              <a:t>.</a:t>
            </a:r>
            <a:endParaRPr kumimoji="0" lang="en-US" altLang="en-US" sz="1050" b="0" i="0" u="none" strike="noStrike" cap="none" normalizeH="0" baseline="0" dirty="0">
              <a:ln>
                <a:noFill/>
              </a:ln>
              <a:solidFill>
                <a:srgbClr val="222222"/>
              </a:solidFill>
              <a:effectLst/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33457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MFIXED" val="TRU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MFIXED" val="TRU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MFIXED" val="TRU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MFIXED" val="TRU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MFIXED" val="TRU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455</TotalTime>
  <Words>288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Black</vt:lpstr>
      <vt:lpstr>Calibri</vt:lpstr>
      <vt:lpstr>Office Theme</vt:lpstr>
      <vt:lpstr>Protocol to request a social media post</vt:lpstr>
    </vt:vector>
  </TitlesOfParts>
  <Company>Society of Petroleum Engineers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Alyssa Moreno</dc:creator>
  <cp:lastModifiedBy>Alexsandra Martinez</cp:lastModifiedBy>
  <cp:revision>36</cp:revision>
  <dcterms:created xsi:type="dcterms:W3CDTF">2015-05-14T16:01:47Z</dcterms:created>
  <dcterms:modified xsi:type="dcterms:W3CDTF">2021-10-05T14:34:12Z</dcterms:modified>
</cp:coreProperties>
</file>