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987"/>
    <a:srgbClr val="003386"/>
    <a:srgbClr val="002C74"/>
    <a:srgbClr val="002868"/>
    <a:srgbClr val="00368E"/>
    <a:srgbClr val="003DA5"/>
    <a:srgbClr val="2C4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268"/>
    </p:cViewPr>
  </p:sorterViewPr>
  <p:notesViewPr>
    <p:cSldViewPr snapToGrid="0">
      <p:cViewPr varScale="1">
        <p:scale>
          <a:sx n="99" d="100"/>
          <a:sy n="99" d="100"/>
        </p:scale>
        <p:origin x="-354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sandra Martinez" userId="ee897b726dc4d5ab" providerId="LiveId" clId="{3B939CE0-5E87-43D0-8D63-8FA9257FD491}"/>
    <pc:docChg chg="custSel delSld modSld">
      <pc:chgData name="Alexsandra Martinez" userId="ee897b726dc4d5ab" providerId="LiveId" clId="{3B939CE0-5E87-43D0-8D63-8FA9257FD491}" dt="2021-10-05T14:34:10.114" v="250" actId="404"/>
      <pc:docMkLst>
        <pc:docMk/>
      </pc:docMkLst>
      <pc:sldChg chg="del">
        <pc:chgData name="Alexsandra Martinez" userId="ee897b726dc4d5ab" providerId="LiveId" clId="{3B939CE0-5E87-43D0-8D63-8FA9257FD491}" dt="2021-10-05T03:59:08.032" v="0" actId="47"/>
        <pc:sldMkLst>
          <pc:docMk/>
          <pc:sldMk cId="1730326078" sldId="256"/>
        </pc:sldMkLst>
      </pc:sldChg>
      <pc:sldChg chg="addSp delSp modSp mod">
        <pc:chgData name="Alexsandra Martinez" userId="ee897b726dc4d5ab" providerId="LiveId" clId="{3B939CE0-5E87-43D0-8D63-8FA9257FD491}" dt="2021-10-05T14:34:10.114" v="250" actId="404"/>
        <pc:sldMkLst>
          <pc:docMk/>
          <pc:sldMk cId="242334577" sldId="257"/>
        </pc:sldMkLst>
        <pc:spChg chg="add mod">
          <ac:chgData name="Alexsandra Martinez" userId="ee897b726dc4d5ab" providerId="LiveId" clId="{3B939CE0-5E87-43D0-8D63-8FA9257FD491}" dt="2021-10-05T14:33:28.805" v="232" actId="20577"/>
          <ac:spMkLst>
            <pc:docMk/>
            <pc:sldMk cId="242334577" sldId="257"/>
            <ac:spMk id="2" creationId="{C1815EFA-83B1-49B2-9DE2-B0544662C07C}"/>
          </ac:spMkLst>
        </pc:spChg>
        <pc:spChg chg="mod">
          <ac:chgData name="Alexsandra Martinez" userId="ee897b726dc4d5ab" providerId="LiveId" clId="{3B939CE0-5E87-43D0-8D63-8FA9257FD491}" dt="2021-10-05T14:34:10.114" v="250" actId="404"/>
          <ac:spMkLst>
            <pc:docMk/>
            <pc:sldMk cId="242334577" sldId="257"/>
            <ac:spMk id="4" creationId="{E9C411C9-5524-4873-B894-46FD409B432D}"/>
          </ac:spMkLst>
        </pc:spChg>
        <pc:spChg chg="del mod">
          <ac:chgData name="Alexsandra Martinez" userId="ee897b726dc4d5ab" providerId="LiveId" clId="{3B939CE0-5E87-43D0-8D63-8FA9257FD491}" dt="2021-10-05T03:59:38.386" v="4" actId="478"/>
          <ac:spMkLst>
            <pc:docMk/>
            <pc:sldMk cId="242334577" sldId="257"/>
            <ac:spMk id="6" creationId="{02FFF005-6D82-407D-818F-2CC323E4D5E1}"/>
          </ac:spMkLst>
        </pc:spChg>
        <pc:spChg chg="mod">
          <ac:chgData name="Alexsandra Martinez" userId="ee897b726dc4d5ab" providerId="LiveId" clId="{3B939CE0-5E87-43D0-8D63-8FA9257FD491}" dt="2021-10-05T03:59:57.035" v="21" actId="20577"/>
          <ac:spMkLst>
            <pc:docMk/>
            <pc:sldMk cId="242334577" sldId="257"/>
            <ac:spMk id="7" creationId="{B1E9A8A8-9525-4E3B-B34E-C0BC2730AA03}"/>
          </ac:spMkLst>
        </pc:spChg>
      </pc:sldChg>
      <pc:sldChg chg="del">
        <pc:chgData name="Alexsandra Martinez" userId="ee897b726dc4d5ab" providerId="LiveId" clId="{3B939CE0-5E87-43D0-8D63-8FA9257FD491}" dt="2021-10-05T03:59:08.032" v="0" actId="47"/>
        <pc:sldMkLst>
          <pc:docMk/>
          <pc:sldMk cId="3365372206" sldId="258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719905504" sldId="259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335725246" sldId="260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5822064" sldId="261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7918687" sldId="262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220820374" sldId="263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2236975608" sldId="264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295204830" sldId="265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91925822" sldId="266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3009705932" sldId="267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3197697518" sldId="268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579901426" sldId="269"/>
        </pc:sldMkLst>
      </pc:sldChg>
      <pc:sldChg chg="del">
        <pc:chgData name="Alexsandra Martinez" userId="ee897b726dc4d5ab" providerId="LiveId" clId="{3B939CE0-5E87-43D0-8D63-8FA9257FD491}" dt="2021-10-05T03:59:13.386" v="1" actId="47"/>
        <pc:sldMkLst>
          <pc:docMk/>
          <pc:sldMk cId="1512824199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1122363"/>
            <a:ext cx="109156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3602038"/>
            <a:ext cx="109346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FB59-0A91-491C-95B8-AE6A881A6C93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46272A-D752-4949-AC73-30CE199FB011}"/>
              </a:ext>
            </a:extLst>
          </p:cNvPr>
          <p:cNvSpPr txBox="1"/>
          <p:nvPr userDrawn="1"/>
        </p:nvSpPr>
        <p:spPr>
          <a:xfrm>
            <a:off x="103695" y="63024"/>
            <a:ext cx="10482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1009650"/>
            <a:ext cx="10896599" cy="399172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5" y="5184250"/>
            <a:ext cx="10906125" cy="6958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F07-6156-4DD2-9B9A-D62D675EBE97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16529-F118-4201-98A4-AA2AC1E8CDF1}"/>
              </a:ext>
            </a:extLst>
          </p:cNvPr>
          <p:cNvSpPr txBox="1"/>
          <p:nvPr userDrawn="1"/>
        </p:nvSpPr>
        <p:spPr>
          <a:xfrm>
            <a:off x="103695" y="63024"/>
            <a:ext cx="10482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00F-5A29-41D0-8569-20C1FE29E6A4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9857" y="952500"/>
            <a:ext cx="11594493" cy="5170003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●"/>
              <a:defRPr/>
            </a:lvl1pPr>
            <a:lvl2pPr marL="685800" indent="-228600">
              <a:buFont typeface="Calibri" panose="020F0502020204030204" pitchFamily="34" charset="0"/>
              <a:buChar char="•"/>
              <a:defRPr/>
            </a:lvl2pPr>
            <a:lvl3pPr marL="1143000" indent="-228600">
              <a:buFont typeface="Calibri" panose="020F0502020204030204" pitchFamily="34" charset="0"/>
              <a:buChar char="•"/>
              <a:defRPr/>
            </a:lvl3pPr>
            <a:lvl4pPr marL="1600200" indent="-228600">
              <a:buFont typeface="Calibri" panose="020F0502020204030204" pitchFamily="34" charset="0"/>
              <a:buChar char="•"/>
              <a:defRPr/>
            </a:lvl4pPr>
            <a:lvl5pPr marL="2057400" indent="-228600"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MainTitleBox">
            <a:extLst>
              <a:ext uri="{FF2B5EF4-FFF2-40B4-BE49-F238E27FC236}">
                <a16:creationId xmlns:a16="http://schemas.microsoft.com/office/drawing/2014/main" id="{734A0555-FA76-4BBA-81B0-8ABF4C0ABA0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7660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1A999-0581-49AF-AA9C-E05CE752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8435-CD79-46F7-8FD0-D080B77C70C5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74ACE-DFC3-430A-8ED1-AEAF23AFD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04B9-8339-4C08-BBBA-6C600CBF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MainTitleBox">
            <a:extLst>
              <a:ext uri="{FF2B5EF4-FFF2-40B4-BE49-F238E27FC236}">
                <a16:creationId xmlns:a16="http://schemas.microsoft.com/office/drawing/2014/main" id="{8715730B-2077-45BE-B886-29150CB7E9C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42494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811033"/>
            <a:ext cx="5391150" cy="5319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11033"/>
            <a:ext cx="5400675" cy="5319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0401-F3DD-46CD-B9C4-CF028AFE4F92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MainTitleBox">
            <a:extLst>
              <a:ext uri="{FF2B5EF4-FFF2-40B4-BE49-F238E27FC236}">
                <a16:creationId xmlns:a16="http://schemas.microsoft.com/office/drawing/2014/main" id="{83D159D4-859E-47C0-B5AA-4CD9FBF05BEF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85462"/>
            <a:ext cx="5368925" cy="680946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669774"/>
            <a:ext cx="5368925" cy="448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885461"/>
            <a:ext cx="5400675" cy="68889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smtClean="0"/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709530"/>
            <a:ext cx="5400675" cy="44527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BB6-D685-47D1-9AD5-D642664A205A}" type="datetime1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MainTitleBox">
            <a:extLst>
              <a:ext uri="{FF2B5EF4-FFF2-40B4-BE49-F238E27FC236}">
                <a16:creationId xmlns:a16="http://schemas.microsoft.com/office/drawing/2014/main" id="{9425D095-9401-4434-8991-481595C31748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B525-F2CA-4841-A049-FE2EE6A9984D}" type="datetime1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ainTitleBox">
            <a:extLst>
              <a:ext uri="{FF2B5EF4-FFF2-40B4-BE49-F238E27FC236}">
                <a16:creationId xmlns:a16="http://schemas.microsoft.com/office/drawing/2014/main" id="{E9522D89-1C83-473E-A124-F0DF34FED43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8435-CD79-46F7-8FD0-D080B77C70C5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2120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22575"/>
            <a:ext cx="12188952" cy="983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096" y="5764633"/>
            <a:ext cx="12188905" cy="1095743"/>
            <a:chOff x="3096" y="5764633"/>
            <a:chExt cx="12188905" cy="1095743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4669" y="5961298"/>
              <a:ext cx="12187332" cy="899078"/>
              <a:chOff x="4669" y="5961298"/>
              <a:chExt cx="12187332" cy="89907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8278153" y="5961298"/>
                <a:ext cx="3913848" cy="899078"/>
              </a:xfrm>
              <a:prstGeom prst="rect">
                <a:avLst/>
              </a:prstGeom>
              <a:solidFill>
                <a:srgbClr val="002C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5961298"/>
                <a:ext cx="8273484" cy="894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" name="Rectangle 17"/>
            <p:cNvSpPr/>
            <p:nvPr userDrawn="1"/>
          </p:nvSpPr>
          <p:spPr>
            <a:xfrm>
              <a:off x="3096" y="5764633"/>
              <a:ext cx="12187331" cy="450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25" y="952500"/>
            <a:ext cx="11439525" cy="517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C269D46-0DED-47A3-8DD2-1C24FC8082A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6" y="-198038"/>
            <a:ext cx="1291566" cy="12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2" r:id="rId5"/>
    <p:sldLayoutId id="2147483653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spe-gulf-coast-section" TargetMode="External"/><Relationship Id="rId2" Type="http://schemas.openxmlformats.org/officeDocument/2006/relationships/hyperlink" Target="mailto:communications.spegcs@gmail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2DE56C-BC7D-4A21-AA88-90A1FED6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C411C9-5524-4873-B894-46FD409B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Arial Black" panose="020B0A04020102020204" pitchFamily="34" charset="0"/>
              </a:rPr>
              <a:t>Protocol to request a social media post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9A8A8-9525-4E3B-B34E-C0BC2730AA03}"/>
              </a:ext>
            </a:extLst>
          </p:cNvPr>
          <p:cNvSpPr/>
          <p:nvPr/>
        </p:nvSpPr>
        <p:spPr>
          <a:xfrm>
            <a:off x="633201" y="6286647"/>
            <a:ext cx="3863975" cy="466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defTabSz="6857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SPE-GCS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815EFA-83B1-49B2-9DE2-B0544662C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" y="1213013"/>
            <a:ext cx="11736404" cy="44319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42792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When requesting a social media post, please provide the following to 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+mn-lt"/>
                <a:cs typeface="Arial" panose="020B0604020202020204" pitchFamily="34" charset="0"/>
                <a:hlinkClick r:id="rId2"/>
              </a:rPr>
              <a:t>communications.spegcs@gmail.com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Arial" panose="020B0604020202020204" pitchFamily="34" charset="0"/>
              </a:rPr>
              <a:t>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Description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 -  includes at least:</a:t>
            </a:r>
            <a:endParaRPr lang="en-US" altLang="en-US" sz="1600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Brief Text Description</a:t>
            </a:r>
            <a:endParaRPr lang="en-US" altLang="en-US" sz="1600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Date, Time, Location</a:t>
            </a:r>
            <a:endParaRPr lang="en-US" altLang="en-US" sz="1600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Tags (Let us know who you want to tag with @_name_). Please hare full LinkedIn name of user to facilitate their finding.</a:t>
            </a:r>
            <a:endParaRPr lang="en-US" altLang="en-US" sz="1600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Any Hashtags</a:t>
            </a:r>
            <a:endParaRPr lang="en-US" altLang="en-US" sz="1600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Feel free to look at the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  <a:hlinkClick r:id="rId3"/>
              </a:rPr>
              <a:t>Society Petroleum Engineers – Gulf Coast Section LinkedIn Page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for inspiration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Graphic</a:t>
            </a:r>
            <a:endParaRPr lang="en-US" altLang="en-US" sz="1600" b="1" dirty="0">
              <a:solidFill>
                <a:srgbClr val="222222"/>
              </a:solidFill>
              <a:latin typeface="+mn-lt"/>
              <a:cs typeface="Arial" panose="020B0604020202020204" pitchFamily="34" charset="0"/>
            </a:endParaRPr>
          </a:p>
          <a:p>
            <a:pPr lvl="1" fontAlgn="ctr">
              <a:buFontTx/>
              <a:buChar char="•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If you do not provide a graphic, we can make one for you following a standard template. However, we'd like for you to contact us at least 1 week prior to when you want to start posting in order to allow for proper feedback to make sure all info is correct.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Please send your request at </a:t>
            </a:r>
            <a:r>
              <a:rPr kumimoji="0" lang="en-US" altLang="en-US" sz="1600" b="1" i="0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highlight>
                  <a:srgbClr val="FFFF00"/>
                </a:highlight>
                <a:latin typeface="+mn-lt"/>
                <a:cs typeface="Calibri" panose="020F0502020204030204" pitchFamily="34" charset="0"/>
              </a:rPr>
              <a:t>least 2 days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in advance. Most posts will be posted the day of or after. If you would like to have the post on a certain date, please specify in your email.  Most times we can accommodate.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The best way to get </a:t>
            </a:r>
            <a:r>
              <a:rPr kumimoji="0" lang="en-US" altLang="en-US" sz="1600" b="1" u="sng" strike="noStrike" cap="none" normalizeH="0" baseline="0" dirty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exposure is to have members share and comment on the post throughout the week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. This will keep the post alive and circulating.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We try to space out most of the postings so they get enough exposure, but there are many posts that go through the page, so it is easy for a certain ad to get 'lost'. Please keep that in mind.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Feel free to send me a reminder if you don't see it posted in a few days after sending in your request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Calibri" panose="020F0502020204030204" pitchFamily="34" charset="0"/>
              </a:rPr>
              <a:t>.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45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288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Protocol to request a social media post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Alexsandra Martinez</cp:lastModifiedBy>
  <cp:revision>36</cp:revision>
  <dcterms:created xsi:type="dcterms:W3CDTF">2015-05-14T16:01:47Z</dcterms:created>
  <dcterms:modified xsi:type="dcterms:W3CDTF">2021-10-05T14:34:12Z</dcterms:modified>
</cp:coreProperties>
</file>