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987"/>
    <a:srgbClr val="003386"/>
    <a:srgbClr val="002C74"/>
    <a:srgbClr val="002868"/>
    <a:srgbClr val="00368E"/>
    <a:srgbClr val="003DA5"/>
    <a:srgbClr val="2C4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268"/>
    </p:cViewPr>
  </p:sorterViewPr>
  <p:notesViewPr>
    <p:cSldViewPr snapToGrid="0">
      <p:cViewPr varScale="1">
        <p:scale>
          <a:sx n="99" d="100"/>
          <a:sy n="99" d="100"/>
        </p:scale>
        <p:origin x="-354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24326-F128-4148-9F49-46B4B5AF4D0D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95B9E-A627-430E-8E98-03DE4F404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F95B9E-A627-430E-8E98-03DE4F4044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0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175" y="1122363"/>
            <a:ext cx="109156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125" y="3602038"/>
            <a:ext cx="1093469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FB59-0A91-491C-95B8-AE6A881A6C93}" type="datetime1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46272A-D752-4949-AC73-30CE199FB011}"/>
              </a:ext>
            </a:extLst>
          </p:cNvPr>
          <p:cNvSpPr txBox="1"/>
          <p:nvPr userDrawn="1"/>
        </p:nvSpPr>
        <p:spPr>
          <a:xfrm>
            <a:off x="103695" y="63024"/>
            <a:ext cx="104826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55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1009650"/>
            <a:ext cx="10896599" cy="399172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175" y="5184250"/>
            <a:ext cx="10906125" cy="6958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F07-6156-4DD2-9B9A-D62D675EBE97}" type="datetime1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116529-F118-4201-98A4-AA2AC1E8CDF1}"/>
              </a:ext>
            </a:extLst>
          </p:cNvPr>
          <p:cNvSpPr txBox="1"/>
          <p:nvPr userDrawn="1"/>
        </p:nvSpPr>
        <p:spPr>
          <a:xfrm>
            <a:off x="103695" y="63024"/>
            <a:ext cx="104826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1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00F-5A29-41D0-8569-20C1FE29E6A4}" type="datetime1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9857" y="952500"/>
            <a:ext cx="11594493" cy="5170003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●"/>
              <a:defRPr/>
            </a:lvl1pPr>
            <a:lvl2pPr marL="685800" indent="-228600">
              <a:buFont typeface="Calibri" panose="020F0502020204030204" pitchFamily="34" charset="0"/>
              <a:buChar char="•"/>
              <a:defRPr/>
            </a:lvl2pPr>
            <a:lvl3pPr marL="1143000" indent="-228600">
              <a:buFont typeface="Calibri" panose="020F0502020204030204" pitchFamily="34" charset="0"/>
              <a:buChar char="•"/>
              <a:defRPr/>
            </a:lvl3pPr>
            <a:lvl4pPr marL="1600200" indent="-228600">
              <a:buFont typeface="Calibri" panose="020F0502020204030204" pitchFamily="34" charset="0"/>
              <a:buChar char="•"/>
              <a:defRPr/>
            </a:lvl4pPr>
            <a:lvl5pPr marL="2057400" indent="-228600">
              <a:buFont typeface="Calibri" panose="020F050202020403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MainTitleBox">
            <a:extLst>
              <a:ext uri="{FF2B5EF4-FFF2-40B4-BE49-F238E27FC236}">
                <a16:creationId xmlns:a16="http://schemas.microsoft.com/office/drawing/2014/main" id="{734A0555-FA76-4BBA-81B0-8ABF4C0ABA0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7660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1A999-0581-49AF-AA9C-E05CE752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8435-CD79-46F7-8FD0-D080B77C70C5}" type="datetime1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74ACE-DFC3-430A-8ED1-AEAF23AFD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304B9-8339-4C08-BBBA-6C600CBF5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MainTitleBox">
            <a:extLst>
              <a:ext uri="{FF2B5EF4-FFF2-40B4-BE49-F238E27FC236}">
                <a16:creationId xmlns:a16="http://schemas.microsoft.com/office/drawing/2014/main" id="{8715730B-2077-45BE-B886-29150CB7E9C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42494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811033"/>
            <a:ext cx="5391150" cy="5319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811033"/>
            <a:ext cx="5400675" cy="5319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20401-F3DD-46CD-B9C4-CF028AFE4F92}" type="datetime1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MainTitleBox">
            <a:extLst>
              <a:ext uri="{FF2B5EF4-FFF2-40B4-BE49-F238E27FC236}">
                <a16:creationId xmlns:a16="http://schemas.microsoft.com/office/drawing/2014/main" id="{83D159D4-859E-47C0-B5AA-4CD9FBF05BEF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74717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885462"/>
            <a:ext cx="5368925" cy="680946"/>
          </a:xfrm>
        </p:spPr>
        <p:txBody>
          <a:bodyPr anchor="ctr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1669774"/>
            <a:ext cx="5368925" cy="44845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885461"/>
            <a:ext cx="5400675" cy="68889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1" smtClean="0"/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1709530"/>
            <a:ext cx="5400675" cy="44527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0BB6-D685-47D1-9AD5-D642664A205A}" type="datetime1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MainTitleBox">
            <a:extLst>
              <a:ext uri="{FF2B5EF4-FFF2-40B4-BE49-F238E27FC236}">
                <a16:creationId xmlns:a16="http://schemas.microsoft.com/office/drawing/2014/main" id="{9425D095-9401-4434-8991-481595C31748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93198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B525-F2CA-4841-A049-FE2EE6A9984D}" type="datetime1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MainTitleBox">
            <a:extLst>
              <a:ext uri="{FF2B5EF4-FFF2-40B4-BE49-F238E27FC236}">
                <a16:creationId xmlns:a16="http://schemas.microsoft.com/office/drawing/2014/main" id="{E9522D89-1C83-473E-A124-F0DF34FED43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04697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48435-CD79-46F7-8FD0-D080B77C70C5}" type="datetime1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21201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922575"/>
            <a:ext cx="12188952" cy="983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3096" y="5764633"/>
            <a:ext cx="12188905" cy="1095743"/>
            <a:chOff x="3096" y="5764633"/>
            <a:chExt cx="12188905" cy="1095743"/>
          </a:xfrm>
        </p:grpSpPr>
        <p:grpSp>
          <p:nvGrpSpPr>
            <p:cNvPr id="16" name="Group 15"/>
            <p:cNvGrpSpPr/>
            <p:nvPr userDrawn="1"/>
          </p:nvGrpSpPr>
          <p:grpSpPr>
            <a:xfrm>
              <a:off x="4669" y="5961298"/>
              <a:ext cx="12187332" cy="899078"/>
              <a:chOff x="4669" y="5961298"/>
              <a:chExt cx="12187332" cy="899078"/>
            </a:xfrm>
          </p:grpSpPr>
          <p:sp>
            <p:nvSpPr>
              <p:cNvPr id="9" name="Rectangle 8"/>
              <p:cNvSpPr/>
              <p:nvPr userDrawn="1"/>
            </p:nvSpPr>
            <p:spPr>
              <a:xfrm>
                <a:off x="8278153" y="5961298"/>
                <a:ext cx="3913848" cy="899078"/>
              </a:xfrm>
              <a:prstGeom prst="rect">
                <a:avLst/>
              </a:prstGeom>
              <a:solidFill>
                <a:srgbClr val="002C7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9" y="5961298"/>
                <a:ext cx="8273484" cy="8943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8" name="Rectangle 17"/>
            <p:cNvSpPr/>
            <p:nvPr userDrawn="1"/>
          </p:nvSpPr>
          <p:spPr>
            <a:xfrm>
              <a:off x="3096" y="5764633"/>
              <a:ext cx="12187331" cy="4504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525" y="952500"/>
            <a:ext cx="11439525" cy="517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C269D46-0DED-47A3-8DD2-1C24FC8082AC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6" y="-198038"/>
            <a:ext cx="1291566" cy="12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4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1" r:id="rId4"/>
    <p:sldLayoutId id="2147483652" r:id="rId5"/>
    <p:sldLayoutId id="2147483653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●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EB1F043-A709-491F-94B1-EE9C68A79500}"/>
              </a:ext>
            </a:extLst>
          </p:cNvPr>
          <p:cNvSpPr/>
          <p:nvPr/>
        </p:nvSpPr>
        <p:spPr>
          <a:xfrm>
            <a:off x="174625" y="286542"/>
            <a:ext cx="3863975" cy="466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anchor="ctr"/>
          <a:lstStyle/>
          <a:p>
            <a:pPr defTabSz="68576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SPE-GCS 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Study Group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42F7CC3-B34D-45F0-9663-38FA90F20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9256" y="1637287"/>
            <a:ext cx="4572000" cy="1364912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Speaker Name</a:t>
            </a:r>
          </a:p>
          <a:p>
            <a:r>
              <a:rPr lang="en-US" sz="2800" b="1" dirty="0"/>
              <a:t>Speaker Title</a:t>
            </a:r>
          </a:p>
          <a:p>
            <a:r>
              <a:rPr lang="en-US" sz="2800" b="1" dirty="0"/>
              <a:t>Speaker Company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9F6CFC-9C4A-49EC-8614-BADD53C82E91}"/>
              </a:ext>
            </a:extLst>
          </p:cNvPr>
          <p:cNvSpPr txBox="1">
            <a:spLocks/>
          </p:cNvSpPr>
          <p:nvPr/>
        </p:nvSpPr>
        <p:spPr bwMode="auto">
          <a:xfrm>
            <a:off x="8774268" y="4597164"/>
            <a:ext cx="1564015" cy="1241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accent1"/>
              </a:buClr>
              <a:buFont typeface="Symbol" pitchFamily="18" charset="2"/>
              <a:buNone/>
              <a:defRPr sz="24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49263" indent="-269875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 Narrow" pitchFamily="34" charset="0"/>
              <a:buChar char="─"/>
              <a:defRPr sz="1800">
                <a:solidFill>
                  <a:schemeClr val="tx1"/>
                </a:solidFill>
                <a:latin typeface="+mn-lt"/>
              </a:defRPr>
            </a:lvl2pPr>
            <a:lvl3pPr marL="630238" indent="-180975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900113" marR="0" indent="-1809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itchFamily="34" charset="0"/>
              <a:buChar char="–"/>
              <a:tabLst/>
              <a:defRPr sz="1400">
                <a:solidFill>
                  <a:schemeClr val="tx1"/>
                </a:solidFill>
                <a:latin typeface="+mn-lt"/>
              </a:defRPr>
            </a:lvl4pPr>
            <a:lvl5pPr marL="1079500" indent="-179388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Speaker Company Logo</a:t>
            </a:r>
            <a:endParaRPr lang="en-US" i="1" kern="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85EC598-0D42-42DB-A0DC-E218CCA13D0F}"/>
              </a:ext>
            </a:extLst>
          </p:cNvPr>
          <p:cNvSpPr txBox="1">
            <a:spLocks/>
          </p:cNvSpPr>
          <p:nvPr/>
        </p:nvSpPr>
        <p:spPr bwMode="auto">
          <a:xfrm>
            <a:off x="674349" y="4597164"/>
            <a:ext cx="3125285" cy="136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chemeClr val="accent1"/>
              </a:buClr>
              <a:buFont typeface="Symbol" pitchFamily="18" charset="2"/>
              <a:buNone/>
              <a:defRPr sz="2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49263" indent="-269875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 Narrow" pitchFamily="34" charset="0"/>
              <a:buChar char="─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indent="-180975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marR="0" indent="-1809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itchFamily="34" charset="0"/>
              <a:buChar char="–"/>
              <a:tabLst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79500" indent="-179388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Date</a:t>
            </a:r>
          </a:p>
          <a:p>
            <a:r>
              <a:rPr lang="en-US" kern="0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173032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51B7B6-7C6C-4E95-B7E9-7ED5BD13A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/>
            <a:r>
              <a:rPr lang="en-US" dirty="0"/>
              <a:t>Prepare your slides for 20 min presentation + 10 min Q&amp;A</a:t>
            </a:r>
          </a:p>
          <a:p>
            <a:pPr marL="339725" indent="-339725"/>
            <a:r>
              <a:rPr lang="en-US" dirty="0"/>
              <a:t>Kindly use at least 18 points font-size. Current template uses Arial font type. Feel free to change it to suit your presentation style.</a:t>
            </a:r>
          </a:p>
          <a:p>
            <a:pPr marL="339725" indent="-339725"/>
            <a:r>
              <a:rPr lang="en-US" dirty="0"/>
              <a:t>The primary objective of Study Group Seminars is sharing knowledge. The talk should focus on maximizing the learning.</a:t>
            </a:r>
          </a:p>
          <a:p>
            <a:pPr marL="339725" indent="-339725"/>
            <a:r>
              <a:rPr lang="en-US" dirty="0"/>
              <a:t>SPE discourages commercialism: Please keep your talk technical and strictly avoid any form of sales/marketing</a:t>
            </a:r>
          </a:p>
          <a:p>
            <a:pPr marL="339725" indent="-339725"/>
            <a:r>
              <a:rPr lang="en-US" dirty="0"/>
              <a:t>Make sure the media files (if any) are compatible with slides</a:t>
            </a:r>
          </a:p>
          <a:p>
            <a:pPr marL="339725" indent="-339725"/>
            <a:r>
              <a:rPr lang="en-US" dirty="0"/>
              <a:t>Please do not put company logo on any body slides. </a:t>
            </a:r>
          </a:p>
          <a:p>
            <a:pPr marL="796925" lvl="2" indent="-339725">
              <a:spcBef>
                <a:spcPts val="1000"/>
              </a:spcBef>
              <a:buFont typeface="Arial" panose="020B0604020202020204" pitchFamily="34" charset="0"/>
              <a:buChar char="●"/>
            </a:pPr>
            <a:r>
              <a:rPr lang="en-US" sz="2400" dirty="0"/>
              <a:t>You can add the logo on title and Q&amp;A slides. 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62457E-AD7B-4B2F-99A6-509355A2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2EDFE29-C73A-433F-8F18-35068518A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</a:p>
        </p:txBody>
      </p:sp>
    </p:spTree>
    <p:extLst>
      <p:ext uri="{BB962C8B-B14F-4D97-AF65-F5344CB8AC3E}">
        <p14:creationId xmlns:p14="http://schemas.microsoft.com/office/powerpoint/2010/main" val="350031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CB5229-4033-4D43-9AF6-0FBFBB4EF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3</a:t>
            </a:fld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731B17-3F44-4719-BA41-D08A67BC6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886" y="1891125"/>
            <a:ext cx="6259513" cy="447675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400">
                <a:solidFill>
                  <a:srgbClr val="FFFF99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000">
                <a:solidFill>
                  <a:srgbClr val="FFFF99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2800">
                <a:solidFill>
                  <a:srgbClr val="FFFF99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800">
                <a:solidFill>
                  <a:srgbClr val="FFFF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rgbClr val="FFFF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rgbClr val="FFFF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rgbClr val="FFFF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rgbClr val="FFFF99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altLang="en-US" sz="5400" b="1" i="1" kern="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8401319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135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Symbol</vt:lpstr>
      <vt:lpstr>Office Theme</vt:lpstr>
      <vt:lpstr>PowerPoint Presentation</vt:lpstr>
      <vt:lpstr>Guidelines</vt:lpstr>
      <vt:lpstr>PowerPoint Presentation</vt:lpstr>
    </vt:vector>
  </TitlesOfParts>
  <Company>Society of Petroleum Engineers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Moreno</dc:creator>
  <cp:lastModifiedBy>Martinez, Alexsandra</cp:lastModifiedBy>
  <cp:revision>37</cp:revision>
  <dcterms:created xsi:type="dcterms:W3CDTF">2015-05-14T16:01:47Z</dcterms:created>
  <dcterms:modified xsi:type="dcterms:W3CDTF">2021-09-29T04:18:34Z</dcterms:modified>
</cp:coreProperties>
</file>