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3"/>
  </p:notesMasterIdLst>
  <p:sldIdLst>
    <p:sldId id="256" r:id="rId2"/>
    <p:sldId id="290" r:id="rId3"/>
    <p:sldId id="33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8" r:id="rId18"/>
    <p:sldId id="309" r:id="rId19"/>
    <p:sldId id="312" r:id="rId20"/>
    <p:sldId id="307" r:id="rId21"/>
    <p:sldId id="313" r:id="rId22"/>
    <p:sldId id="330" r:id="rId23"/>
    <p:sldId id="306" r:id="rId24"/>
    <p:sldId id="333" r:id="rId25"/>
    <p:sldId id="310" r:id="rId26"/>
    <p:sldId id="334" r:id="rId27"/>
    <p:sldId id="314" r:id="rId28"/>
    <p:sldId id="316" r:id="rId29"/>
    <p:sldId id="317" r:id="rId30"/>
    <p:sldId id="321" r:id="rId31"/>
    <p:sldId id="3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8F3A9-441D-4248-8BD2-55A17E99BE5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73020-670B-4459-BD19-61D8036F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5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1295400"/>
            <a:ext cx="5486400" cy="46893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27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99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404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99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67000" y="762000"/>
            <a:ext cx="51054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 txBox="1">
            <a:spLocks noChangeAspect="1"/>
          </p:cNvSpPr>
          <p:nvPr userDrawn="1"/>
        </p:nvSpPr>
        <p:spPr>
          <a:xfrm>
            <a:off x="2771389" y="758952"/>
            <a:ext cx="5077211" cy="53309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84000">
                <a:schemeClr val="bg1"/>
              </a:gs>
              <a:gs pos="38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758952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linkedin logo png transparent background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3" y="200766"/>
            <a:ext cx="1368685" cy="3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753596"/>
            <a:ext cx="1076325" cy="920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" y="6118479"/>
            <a:ext cx="1234544" cy="7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8" r:id="rId5"/>
    <p:sldLayoutId id="2147483675" r:id="rId6"/>
    <p:sldLayoutId id="2147483676" r:id="rId7"/>
    <p:sldLayoutId id="2147483680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45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Clr>
          <a:srgbClr val="C00000"/>
        </a:buClr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ater_sign_lighted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57175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Michelle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Peavy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43500"/>
            <a:ext cx="9144000" cy="1714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linkedin logo png transparen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37" y="2496369"/>
            <a:ext cx="3127526" cy="8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71600"/>
            <a:ext cx="23622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81" y="838200"/>
            <a:ext cx="983032" cy="9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0754" y="928692"/>
            <a:ext cx="46346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467M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228M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USA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Females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Males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</a:p>
          <a:p>
            <a:endParaRPr lang="en-US" dirty="0"/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0740"/>
            <a:ext cx="1046093" cy="10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1978" y="2408210"/>
            <a:ext cx="41184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$26.2 Billion 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 2016</a:t>
            </a:r>
          </a:p>
          <a:p>
            <a:endParaRPr lang="en-US" dirty="0"/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89" y="3724740"/>
            <a:ext cx="619941" cy="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30754" y="3465493"/>
            <a:ext cx="4344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98% of Recruiters use 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vet candidates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8" name="Picture 10" descr="Image result for timer icon png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59" y="48147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405119" y="5124649"/>
            <a:ext cx="480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Monthly Time =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mins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71600"/>
            <a:ext cx="23622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1978" y="1212236"/>
            <a:ext cx="44010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a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 Picture</a:t>
            </a:r>
            <a:b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36 X times more likely </a:t>
            </a:r>
            <a:b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receive a message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64468" y="3268370"/>
            <a:ext cx="3798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 visibility and network with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 – 500+ </a:t>
            </a:r>
            <a:b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34" y="1025089"/>
            <a:ext cx="131822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Image result for people connected png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42" y="3472010"/>
            <a:ext cx="3718571" cy="25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</a:t>
            </a:r>
            <a:b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br>
              <a:rPr lang="en-US" sz="6000" dirty="0">
                <a:solidFill>
                  <a:srgbClr val="FFFF00"/>
                </a:solidFill>
                <a:latin typeface="BrodyJoiD" pitchFamily="2" charset="0"/>
              </a:rPr>
            </a:br>
            <a:endParaRPr lang="en-US" sz="6000" dirty="0">
              <a:solidFill>
                <a:srgbClr val="FFFF00"/>
              </a:solidFill>
              <a:latin typeface="BrodyJoi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639" y="1259735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444999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Cheatsheet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62400" y="914400"/>
            <a:ext cx="5454069" cy="5257800"/>
            <a:chOff x="3429000" y="533400"/>
            <a:chExt cx="5867400" cy="5867400"/>
          </a:xfrm>
        </p:grpSpPr>
        <p:pic>
          <p:nvPicPr>
            <p:cNvPr id="13314" name="Picture 2" descr="Image result for mobile phone png transpar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33400"/>
              <a:ext cx="5867400" cy="586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155" y="1837433"/>
              <a:ext cx="2264502" cy="323303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17" y="3760887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3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908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#1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Investment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Tool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19403"/>
            <a:ext cx="5791200" cy="396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dirty="0"/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3</a:t>
            </a:r>
            <a:b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 </a:t>
            </a:r>
            <a:br>
              <a:rPr lang="en-US" sz="6000" dirty="0">
                <a:solidFill>
                  <a:srgbClr val="FFFF00"/>
                </a:solidFill>
                <a:latin typeface="BrodyJoiD" pitchFamily="2" charset="0"/>
              </a:rPr>
            </a:br>
            <a:endParaRPr lang="en-US" sz="6000" dirty="0">
              <a:solidFill>
                <a:srgbClr val="FFFF00"/>
              </a:solidFill>
              <a:latin typeface="BrodyJoiD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0" y="1535721"/>
            <a:ext cx="5634247" cy="315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333611" y="375556"/>
            <a:ext cx="3203607" cy="1871268"/>
            <a:chOff x="5333611" y="375556"/>
            <a:chExt cx="3203607" cy="1871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3885" y="375556"/>
              <a:ext cx="1733333" cy="1438095"/>
            </a:xfrm>
            <a:prstGeom prst="rect">
              <a:avLst/>
            </a:prstGeom>
            <a:ln w="38100"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Arrow: Bent-Up 15"/>
            <p:cNvSpPr/>
            <p:nvPr/>
          </p:nvSpPr>
          <p:spPr>
            <a:xfrm>
              <a:off x="6128183" y="1752758"/>
              <a:ext cx="1524000" cy="494066"/>
            </a:xfrm>
            <a:prstGeom prst="bent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3611" y="1576095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Picture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7240" y="3168894"/>
            <a:ext cx="5396360" cy="747883"/>
            <a:chOff x="400154" y="3251199"/>
            <a:chExt cx="5396360" cy="747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154" y="3504139"/>
              <a:ext cx="4095238" cy="466667"/>
            </a:xfrm>
            <a:prstGeom prst="rect">
              <a:avLst/>
            </a:prstGeom>
            <a:ln w="38100"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815314" y="3475862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Headline</a:t>
              </a:r>
            </a:p>
          </p:txBody>
        </p:sp>
        <p:sp>
          <p:nvSpPr>
            <p:cNvPr id="20" name="Arrow: Bent-Up 19"/>
            <p:cNvSpPr/>
            <p:nvPr/>
          </p:nvSpPr>
          <p:spPr>
            <a:xfrm rot="10800000">
              <a:off x="2117014" y="3251199"/>
              <a:ext cx="838200" cy="521693"/>
            </a:xfrm>
            <a:prstGeom prst="bent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7300" y="4186363"/>
            <a:ext cx="7114286" cy="838905"/>
            <a:chOff x="1235150" y="4292841"/>
            <a:chExt cx="7114286" cy="838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5150" y="4655556"/>
              <a:ext cx="7114286" cy="476190"/>
            </a:xfrm>
            <a:prstGeom prst="rect">
              <a:avLst/>
            </a:prstGeom>
            <a:ln w="38100"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4075950" y="4393946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Summary</a:t>
              </a:r>
            </a:p>
          </p:txBody>
        </p:sp>
        <p:sp>
          <p:nvSpPr>
            <p:cNvPr id="22" name="Arrow: Bent-Up 21"/>
            <p:cNvSpPr/>
            <p:nvPr/>
          </p:nvSpPr>
          <p:spPr>
            <a:xfrm rot="10800000">
              <a:off x="2199789" y="4292841"/>
              <a:ext cx="922520" cy="494066"/>
            </a:xfrm>
            <a:prstGeom prst="bent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0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Headshot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0668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the Odds in Your Favor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981200"/>
            <a:ext cx="3962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 professional photo,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36X more likely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receive a message,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 increase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found on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Linkedin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Your Photo: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www.PhotoFeeler.com</a:t>
            </a:r>
          </a:p>
          <a:p>
            <a:endParaRPr lang="en-US" dirty="0"/>
          </a:p>
        </p:txBody>
      </p:sp>
      <p:pic>
        <p:nvPicPr>
          <p:cNvPr id="3" name="Picture 2" descr="C. Susan Howes, PE, P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44" y="2131089"/>
            <a:ext cx="1602711" cy="160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hish Fatn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42" y="4114800"/>
            <a:ext cx="1589458" cy="158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763000" cy="511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98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57023"/>
            <a:ext cx="8991600" cy="414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61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en-US" dirty="0"/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  <a:br>
              <a:rPr lang="en-US" sz="6000" dirty="0">
                <a:solidFill>
                  <a:srgbClr val="FFFF00"/>
                </a:solidFill>
                <a:latin typeface="BrodyJoiD" pitchFamily="2" charset="0"/>
              </a:rPr>
            </a:br>
            <a:endParaRPr lang="en-US" sz="6000" dirty="0">
              <a:solidFill>
                <a:srgbClr val="FFFF00"/>
              </a:solidFill>
              <a:latin typeface="BrodyJoi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10942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ASK Statement</a:t>
            </a:r>
            <a:br>
              <a:rPr lang="en-US" sz="2800" b="1" dirty="0"/>
            </a:br>
            <a:r>
              <a:rPr lang="en-US" sz="2800" b="1" dirty="0"/>
              <a:t>High impact on </a:t>
            </a:r>
            <a:r>
              <a:rPr lang="en-US" sz="2800" b="1" dirty="0" err="1"/>
              <a:t>Linkedin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search algorithm </a:t>
            </a:r>
            <a:br>
              <a:rPr lang="en-US" sz="2800" b="1" dirty="0"/>
            </a:br>
            <a:r>
              <a:rPr lang="en-US" sz="2800" b="1" dirty="0"/>
              <a:t>returns  Keyword Search results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00154" y="2638705"/>
            <a:ext cx="8129693" cy="3152495"/>
            <a:chOff x="400154" y="1535721"/>
            <a:chExt cx="8129693" cy="3152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95600" y="1535721"/>
              <a:ext cx="5634247" cy="3152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154" y="3504139"/>
              <a:ext cx="4095238" cy="466667"/>
            </a:xfrm>
            <a:prstGeom prst="rect">
              <a:avLst/>
            </a:prstGeom>
            <a:ln w="38100"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447773" y="2704734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Headline</a:t>
              </a:r>
            </a:p>
          </p:txBody>
        </p:sp>
        <p:sp>
          <p:nvSpPr>
            <p:cNvPr id="20" name="Arrow: Bent-Up 19"/>
            <p:cNvSpPr/>
            <p:nvPr/>
          </p:nvSpPr>
          <p:spPr>
            <a:xfrm rot="10800000">
              <a:off x="2133599" y="2914875"/>
              <a:ext cx="838200" cy="521693"/>
            </a:xfrm>
            <a:prstGeom prst="bent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54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62000"/>
            <a:ext cx="893445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8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447800"/>
            <a:ext cx="2210612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Introducing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Peavy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3666451" cy="512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2780470" y="1905000"/>
            <a:ext cx="6076138" cy="4049765"/>
            <a:chOff x="2925049" y="2309322"/>
            <a:chExt cx="6076138" cy="4049765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408800" y="2309322"/>
              <a:ext cx="4982104" cy="2878138"/>
              <a:chOff x="858" y="2077"/>
              <a:chExt cx="4843" cy="2426"/>
            </a:xfrm>
          </p:grpSpPr>
          <p:pic>
            <p:nvPicPr>
              <p:cNvPr id="12" name="Picture 13" descr="PPP_CSILO_CLP_silhouette_gray_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" y="2113"/>
                <a:ext cx="1379" cy="2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4" descr="PPP_CSILO_CLP_silhouette_gray_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5" y="2221"/>
                <a:ext cx="916" cy="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5" descr="PPP_CSILO_CLP_silhouette_gray_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7" y="2077"/>
                <a:ext cx="824" cy="2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925049" y="3769987"/>
              <a:ext cx="6076138" cy="2589100"/>
              <a:chOff x="259" y="2583"/>
              <a:chExt cx="5938" cy="2431"/>
            </a:xfrm>
          </p:grpSpPr>
          <p:pic>
            <p:nvPicPr>
              <p:cNvPr id="8" name="Picture 17" descr="PPP_CSILO_CLP_silhouette_black_0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2775"/>
                <a:ext cx="86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8" descr="PPP_CSILO_CLP_silhouette_black_0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7" y="2583"/>
                <a:ext cx="1632" cy="2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9" descr="PPP_CSILO_CLP_silhouette_black_2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5" y="2771"/>
                <a:ext cx="664" cy="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PPP_CSILO_CLP_silhouette_black_1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" y="2694"/>
                <a:ext cx="8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54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013157"/>
            <a:ext cx="8678151" cy="485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5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sz="6000" dirty="0">
                <a:solidFill>
                  <a:srgbClr val="FFFF00"/>
                </a:solidFill>
                <a:latin typeface="BrodyJoiD" pitchFamily="2" charset="0"/>
              </a:rPr>
            </a:br>
            <a:endParaRPr lang="en-US" sz="6000" dirty="0">
              <a:solidFill>
                <a:srgbClr val="FFFF00"/>
              </a:solidFill>
              <a:latin typeface="BrodyJoi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292" y="766811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2,000 characters available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Tell your story  </a:t>
            </a:r>
            <a:r>
              <a:rPr lang="en-US" sz="2800" b="1" i="1" dirty="0"/>
              <a:t>“ I Help……”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0" y="2638705"/>
            <a:ext cx="5634247" cy="315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08" y="4267200"/>
            <a:ext cx="7114286" cy="47619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37151" y="477169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Summary</a:t>
            </a:r>
          </a:p>
        </p:txBody>
      </p:sp>
      <p:sp>
        <p:nvSpPr>
          <p:cNvPr id="13" name="Arrow: Bent-Up 12"/>
          <p:cNvSpPr/>
          <p:nvPr/>
        </p:nvSpPr>
        <p:spPr>
          <a:xfrm>
            <a:off x="4639672" y="4629008"/>
            <a:ext cx="922520" cy="494066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More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sz="6000" dirty="0">
                <a:solidFill>
                  <a:srgbClr val="FFFF00"/>
                </a:solidFill>
                <a:latin typeface="BrodyJoiD" pitchFamily="2" charset="0"/>
              </a:rPr>
            </a:br>
            <a:endParaRPr lang="en-US" sz="6000" dirty="0">
              <a:solidFill>
                <a:srgbClr val="FFFF00"/>
              </a:solidFill>
              <a:latin typeface="BrodyJoiD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97" y="782426"/>
            <a:ext cx="4498258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9397" y="2760646"/>
            <a:ext cx="4498258" cy="26699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5980" y="3247786"/>
            <a:ext cx="248057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Use keywords, repeat for greater density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232621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Summary</a:t>
            </a:r>
          </a:p>
        </p:txBody>
      </p:sp>
      <p:sp>
        <p:nvSpPr>
          <p:cNvPr id="16" name="Arrow: Bent-Up 15"/>
          <p:cNvSpPr/>
          <p:nvPr/>
        </p:nvSpPr>
        <p:spPr>
          <a:xfrm rot="10800000">
            <a:off x="3377011" y="2552198"/>
            <a:ext cx="922520" cy="494066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2" y="1066800"/>
            <a:ext cx="889515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30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51" y="304800"/>
            <a:ext cx="5094049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09800" y="2438400"/>
            <a:ext cx="4724400" cy="411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0" y="1287887"/>
            <a:ext cx="8665600" cy="442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949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89" y="0"/>
            <a:ext cx="63272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0" y="2590800"/>
            <a:ext cx="5791200" cy="411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908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 to Recruiters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Job &gt;</a:t>
            </a:r>
            <a:b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36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Prefs</a:t>
            </a:r>
            <a:endParaRPr kumimoji="0" lang="en-US" sz="3600" b="0" i="0" u="none" strike="noStrike" kern="1200" cap="none" spc="-45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64118" y="743428"/>
            <a:ext cx="3799524" cy="5352572"/>
            <a:chOff x="3864118" y="743428"/>
            <a:chExt cx="3799524" cy="5352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4118" y="743428"/>
              <a:ext cx="3799524" cy="53525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962400" y="1600200"/>
              <a:ext cx="1600200" cy="6096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2400" y="4953000"/>
              <a:ext cx="1066800" cy="762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9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908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Call to</a:t>
            </a:r>
            <a:b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882430"/>
            <a:ext cx="59115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Statement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Professional Headshot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Summary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15 Minutes Daily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97" y="11430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Me</a:t>
            </a:r>
            <a:b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</a:t>
            </a:r>
            <a:b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Peavy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5715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linkedin logo png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27" y="914400"/>
            <a:ext cx="4553123" cy="12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371600"/>
            <a:ext cx="2210612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</a:t>
            </a:r>
            <a:b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12" y="2438400"/>
            <a:ext cx="6780988" cy="4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436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338" name="Picture 2" descr="Image result for questions png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7057224" cy="497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5257800" cy="5257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990600"/>
            <a:ext cx="25146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en-US" sz="3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That’s </a:t>
            </a:r>
            <a:b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Folks!</a:t>
            </a:r>
            <a:endParaRPr kumimoji="0" lang="en-US" sz="3600" b="0" i="0" u="none" strike="noStrike" kern="1200" cap="none" spc="-45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5486400" cy="3255264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sz="4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Society of 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Petroleum Engineers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371600"/>
            <a:ext cx="2210612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E-G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218089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71600"/>
            <a:ext cx="2210612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763976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what YOU want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Obstacles / Rejection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Statistics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Subscriptions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3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Components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Letting Executive Recruiters Know You are Open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Call to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Stay Connected with Michelle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908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3716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Want?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71819"/>
            <a:ext cx="3852311" cy="317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7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71600"/>
            <a:ext cx="2210612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752600"/>
            <a:ext cx="5410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OPM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OPN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OPK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600" y="1221013"/>
            <a:ext cx="2765294" cy="446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3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908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4681538" cy="310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71800" y="13716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Biggest Obstacle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8862" y="2590801"/>
            <a:ext cx="5123138" cy="310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2590800" cy="46011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45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3716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www.FearBuster.com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145</Words>
  <Application>Microsoft Office PowerPoint</Application>
  <PresentationFormat>On-screen Show (4:3)</PresentationFormat>
  <Paragraphs>78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BrodyJoiD</vt:lpstr>
      <vt:lpstr>Calibri</vt:lpstr>
      <vt:lpstr>Corbel</vt:lpstr>
      <vt:lpstr>Wingdings</vt:lpstr>
      <vt:lpstr>Wingdings 2</vt:lpstr>
      <vt:lpstr>Frame</vt:lpstr>
      <vt:lpstr>with Michelle Peavy</vt:lpstr>
      <vt:lpstr>PowerPoint Presentation</vt:lpstr>
      <vt:lpstr>PowerPoint Presentation</vt:lpstr>
      <vt:lpstr>   Society of  Petroleum Engineers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Michelle Peavy</cp:lastModifiedBy>
  <cp:revision>124</cp:revision>
  <dcterms:created xsi:type="dcterms:W3CDTF">2011-08-01T21:17:50Z</dcterms:created>
  <dcterms:modified xsi:type="dcterms:W3CDTF">2017-03-01T19:33:50Z</dcterms:modified>
</cp:coreProperties>
</file>