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7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9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0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7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3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9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8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2F1C-C26A-42B9-AE19-87291249118D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AE75-A80D-4359-BBA1-19C2D0373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6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8859" y="1214438"/>
            <a:ext cx="10054281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Best Practices – Resume/CV &amp; Cover Letters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– David Woody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145" y="4318786"/>
            <a:ext cx="3546389" cy="885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49" y="325566"/>
            <a:ext cx="23749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Closing, Questions &amp; Resume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35164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competency resume –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It Works!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can you do for me today?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Listen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Sell your skill set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Competency-based - Internet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 review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805" y="5492678"/>
            <a:ext cx="3546389" cy="88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6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Hiring Companies &amp; Managers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Resume/CV &amp;  Cover Letters Purpose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Resume/CV Types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Resume/CV Structure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Cover Letter Structure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Interview/Follow-up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Questions &amp; Resume Review </a:t>
            </a:r>
          </a:p>
        </p:txBody>
      </p:sp>
    </p:spTree>
    <p:extLst>
      <p:ext uri="{BB962C8B-B14F-4D97-AF65-F5344CB8AC3E}">
        <p14:creationId xmlns:p14="http://schemas.microsoft.com/office/powerpoint/2010/main" val="210754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Hiring Companies &amp; Managers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Today’s economy – more with less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Organizations are flatter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can you do for me today?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Plug and play skills increases hiring chance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Will Employment – termination without reason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Small businesses hire 95%</a:t>
            </a:r>
          </a:p>
        </p:txBody>
      </p:sp>
    </p:spTree>
    <p:extLst>
      <p:ext uri="{BB962C8B-B14F-4D97-AF65-F5344CB8AC3E}">
        <p14:creationId xmlns:p14="http://schemas.microsoft.com/office/powerpoint/2010/main" val="231765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Face to face works best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Avoid blind letters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Trade / industry events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LinkedIn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Talking with strangers - child in house window holding toy airplane and tennis racket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1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Resume/CV &amp;  Cover Letters Purpose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Sole purpose is to get interview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Sell skill set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Avoid life story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Match skill set to job requirements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Brevity</a:t>
            </a:r>
          </a:p>
        </p:txBody>
      </p:sp>
    </p:spTree>
    <p:extLst>
      <p:ext uri="{BB962C8B-B14F-4D97-AF65-F5344CB8AC3E}">
        <p14:creationId xmlns:p14="http://schemas.microsoft.com/office/powerpoint/2010/main" val="224504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Resume/CV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Chronological vs  competency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Competency - puts relevant facts / skills in forefront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Chronological - hiring manager determines competencies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7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Resume/CV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Profile / summary – brief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Get non-friend / family member to help develop competencies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Competencies - use action verbs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Competencies list - tailor for job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Avoid acronyms &amp; jargon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Positions held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Education – secondary to experience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 in footer</a:t>
            </a:r>
          </a:p>
        </p:txBody>
      </p:sp>
    </p:spTree>
    <p:extLst>
      <p:ext uri="{BB962C8B-B14F-4D97-AF65-F5344CB8AC3E}">
        <p14:creationId xmlns:p14="http://schemas.microsoft.com/office/powerpoint/2010/main" val="220623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Cover Letter Structure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Develop if requested – no exception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Avoid canned wording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Job applied for and how you heard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Tie qualifications to job – briefly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Verbosity is not your friend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Blind letters / cold calls</a:t>
            </a:r>
          </a:p>
        </p:txBody>
      </p:sp>
    </p:spTree>
    <p:extLst>
      <p:ext uri="{BB962C8B-B14F-4D97-AF65-F5344CB8AC3E}">
        <p14:creationId xmlns:p14="http://schemas.microsoft.com/office/powerpoint/2010/main" val="371081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Interview/Follow-up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Research company and interviewer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 interviewer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Firm hand shake &amp; eye contact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Understand before trying to be understood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Link skills to job requirement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Team player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you can do for employer – not vice versa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Have references ready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Send thank you note immediately – hand written</a:t>
            </a:r>
          </a:p>
        </p:txBody>
      </p:sp>
    </p:spTree>
    <p:extLst>
      <p:ext uri="{BB962C8B-B14F-4D97-AF65-F5344CB8AC3E}">
        <p14:creationId xmlns:p14="http://schemas.microsoft.com/office/powerpoint/2010/main" val="2850452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Best Practices – Resume/CV &amp; Cover Letters</vt:lpstr>
      <vt:lpstr>Topics</vt:lpstr>
      <vt:lpstr>Hiring Companies &amp; Managers </vt:lpstr>
      <vt:lpstr>Networking </vt:lpstr>
      <vt:lpstr>Resume/CV &amp;  Cover Letters Purpose </vt:lpstr>
      <vt:lpstr>Resume/CV Types</vt:lpstr>
      <vt:lpstr>Resume/CV Structure</vt:lpstr>
      <vt:lpstr>Cover Letter Structure </vt:lpstr>
      <vt:lpstr>Interview/Follow-up</vt:lpstr>
      <vt:lpstr>Closing, Questions &amp; Resume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– Resume/CV &amp; Cover Letters</dc:title>
  <dc:creator>David Woody</dc:creator>
  <cp:lastModifiedBy>Susan Howes</cp:lastModifiedBy>
  <cp:revision>15</cp:revision>
  <dcterms:created xsi:type="dcterms:W3CDTF">2016-07-08T02:39:18Z</dcterms:created>
  <dcterms:modified xsi:type="dcterms:W3CDTF">2016-11-06T03:52:44Z</dcterms:modified>
</cp:coreProperties>
</file>