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32" r:id="rId5"/>
    <p:sldMasterId id="2147483744" r:id="rId6"/>
    <p:sldMasterId id="2147483756" r:id="rId7"/>
    <p:sldMasterId id="2147483768" r:id="rId8"/>
  </p:sldMasterIdLst>
  <p:notesMasterIdLst>
    <p:notesMasterId r:id="rId26"/>
  </p:notesMasterIdLst>
  <p:sldIdLst>
    <p:sldId id="256" r:id="rId9"/>
    <p:sldId id="275" r:id="rId10"/>
    <p:sldId id="285" r:id="rId11"/>
    <p:sldId id="273" r:id="rId12"/>
    <p:sldId id="272" r:id="rId13"/>
    <p:sldId id="271" r:id="rId14"/>
    <p:sldId id="279" r:id="rId15"/>
    <p:sldId id="287" r:id="rId16"/>
    <p:sldId id="266" r:id="rId17"/>
    <p:sldId id="286" r:id="rId18"/>
    <p:sldId id="282" r:id="rId19"/>
    <p:sldId id="281" r:id="rId20"/>
    <p:sldId id="267" r:id="rId21"/>
    <p:sldId id="268" r:id="rId22"/>
    <p:sldId id="283" r:id="rId23"/>
    <p:sldId id="278" r:id="rId24"/>
    <p:sldId id="284" r:id="rId2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81" autoAdjust="0"/>
  </p:normalViewPr>
  <p:slideViewPr>
    <p:cSldViewPr>
      <p:cViewPr varScale="1">
        <p:scale>
          <a:sx n="100" d="100"/>
          <a:sy n="100" d="100"/>
        </p:scale>
        <p:origin x="11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image" Target="../media/image4.wmf"/><Relationship Id="rId4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image" Target="../media/image4.wmf"/><Relationship Id="rId4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64F850-4587-4698-BC0D-6C603C07AD26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2880529-A76E-4592-8D7C-8DC9C3063CF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700" b="1" dirty="0">
              <a:solidFill>
                <a:srgbClr val="CC0000"/>
              </a:solidFill>
              <a:latin typeface="+mn-lt"/>
              <a:cs typeface="Arial" panose="020B0604020202020204" pitchFamily="34" charset="0"/>
            </a:rPr>
            <a:t>UH-Bauer College SBDC began in 1984</a:t>
          </a:r>
        </a:p>
      </dgm:t>
    </dgm:pt>
    <dgm:pt modelId="{78D72B04-8B8A-4128-AAE2-3283310CCEFC}" type="parTrans" cxnId="{89071A00-725C-4100-8474-F1A0BD06FB4F}">
      <dgm:prSet/>
      <dgm:spPr/>
      <dgm:t>
        <a:bodyPr/>
        <a:lstStyle/>
        <a:p>
          <a:endParaRPr lang="en-US"/>
        </a:p>
      </dgm:t>
    </dgm:pt>
    <dgm:pt modelId="{7574373D-5E81-469B-ABD1-4FD292B80BBE}" type="sibTrans" cxnId="{89071A00-725C-4100-8474-F1A0BD06FB4F}">
      <dgm:prSet/>
      <dgm:spPr/>
      <dgm:t>
        <a:bodyPr/>
        <a:lstStyle/>
        <a:p>
          <a:endParaRPr lang="en-US"/>
        </a:p>
      </dgm:t>
    </dgm:pt>
    <dgm:pt modelId="{B0C10DC5-0716-4032-A275-B5A6966E58C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700" b="1" dirty="0">
              <a:solidFill>
                <a:srgbClr val="CC0000"/>
              </a:solidFill>
              <a:latin typeface="+mn-lt"/>
              <a:cs typeface="Arial" panose="020B0604020202020204" pitchFamily="34" charset="0"/>
            </a:rPr>
            <a:t>Part of a national network of over 1,000 SBDCs</a:t>
          </a:r>
        </a:p>
      </dgm:t>
    </dgm:pt>
    <dgm:pt modelId="{85BDF3F0-60E7-47D7-B3E2-5F3E4FE682CB}" type="parTrans" cxnId="{B70A3A83-0929-4CB2-BBCA-4AEB958A8EBB}">
      <dgm:prSet/>
      <dgm:spPr/>
      <dgm:t>
        <a:bodyPr/>
        <a:lstStyle/>
        <a:p>
          <a:endParaRPr lang="en-US"/>
        </a:p>
      </dgm:t>
    </dgm:pt>
    <dgm:pt modelId="{8224F6BF-7013-44FF-982E-F46C1691FDF0}" type="sibTrans" cxnId="{B70A3A83-0929-4CB2-BBCA-4AEB958A8EBB}">
      <dgm:prSet/>
      <dgm:spPr/>
      <dgm:t>
        <a:bodyPr/>
        <a:lstStyle/>
        <a:p>
          <a:endParaRPr lang="en-US"/>
        </a:p>
      </dgm:t>
    </dgm:pt>
    <dgm:pt modelId="{8305E7AC-AE34-47D2-B45A-D453934DBAD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700" b="1" dirty="0">
              <a:solidFill>
                <a:srgbClr val="CC0000"/>
              </a:solidFill>
              <a:latin typeface="+mn-lt"/>
              <a:cs typeface="Arial" panose="020B0604020202020204" pitchFamily="34" charset="0"/>
            </a:rPr>
            <a:t>Resource partner of U.S. Small Business Administration</a:t>
          </a:r>
        </a:p>
      </dgm:t>
    </dgm:pt>
    <dgm:pt modelId="{1E488BE1-79E9-4690-B2CF-F22035BE9A2E}" type="parTrans" cxnId="{D5DC313A-A1EE-4A00-A0E1-C5723B8ECA15}">
      <dgm:prSet/>
      <dgm:spPr/>
      <dgm:t>
        <a:bodyPr/>
        <a:lstStyle/>
        <a:p>
          <a:endParaRPr lang="en-US"/>
        </a:p>
      </dgm:t>
    </dgm:pt>
    <dgm:pt modelId="{6EF72BE0-F022-438C-801E-5BEB4493D756}" type="sibTrans" cxnId="{D5DC313A-A1EE-4A00-A0E1-C5723B8ECA15}">
      <dgm:prSet/>
      <dgm:spPr/>
      <dgm:t>
        <a:bodyPr/>
        <a:lstStyle/>
        <a:p>
          <a:endParaRPr lang="en-US"/>
        </a:p>
      </dgm:t>
    </dgm:pt>
    <dgm:pt modelId="{4D07C9FD-3EC7-4EDB-9CC6-A159FA30525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700" b="1" dirty="0">
              <a:solidFill>
                <a:srgbClr val="CC0000"/>
              </a:solidFill>
              <a:latin typeface="+mn-lt"/>
              <a:cs typeface="Arial" panose="020B0604020202020204" pitchFamily="34" charset="0"/>
            </a:rPr>
            <a:t>Economic development for UH and C.T. Bauer College of Business</a:t>
          </a:r>
        </a:p>
      </dgm:t>
    </dgm:pt>
    <dgm:pt modelId="{14D20C52-123B-40E0-98BD-99DA236C8FAD}" type="parTrans" cxnId="{C0EB0333-4183-4BC6-BC60-DDA5AFA95529}">
      <dgm:prSet/>
      <dgm:spPr/>
      <dgm:t>
        <a:bodyPr/>
        <a:lstStyle/>
        <a:p>
          <a:endParaRPr lang="en-US"/>
        </a:p>
      </dgm:t>
    </dgm:pt>
    <dgm:pt modelId="{4AE8ED5D-3F19-4D12-B21E-662A8D71D2D1}" type="sibTrans" cxnId="{C0EB0333-4183-4BC6-BC60-DDA5AFA95529}">
      <dgm:prSet/>
      <dgm:spPr/>
      <dgm:t>
        <a:bodyPr/>
        <a:lstStyle/>
        <a:p>
          <a:endParaRPr lang="en-US"/>
        </a:p>
      </dgm:t>
    </dgm:pt>
    <dgm:pt modelId="{E1137E92-D081-49B1-B9DF-765C260A1A1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700" b="1" dirty="0">
              <a:solidFill>
                <a:srgbClr val="CC0000"/>
              </a:solidFill>
              <a:latin typeface="+mn-lt"/>
              <a:cs typeface="Arial" panose="020B0604020202020204" pitchFamily="34" charset="0"/>
            </a:rPr>
            <a:t>Fifteen full-time service centers in lower Gulf Coast in partnership with universities, colleges and EDCs</a:t>
          </a:r>
        </a:p>
      </dgm:t>
    </dgm:pt>
    <dgm:pt modelId="{C4C0A205-D9A2-4DB2-B6C1-F28B21630D06}" type="parTrans" cxnId="{1D722A5D-F039-4AFA-A587-FE3B63CDD69C}">
      <dgm:prSet/>
      <dgm:spPr/>
      <dgm:t>
        <a:bodyPr/>
        <a:lstStyle/>
        <a:p>
          <a:endParaRPr lang="en-US"/>
        </a:p>
      </dgm:t>
    </dgm:pt>
    <dgm:pt modelId="{880F8269-88BF-45B0-AA52-2763E394BC23}" type="sibTrans" cxnId="{1D722A5D-F039-4AFA-A587-FE3B63CDD69C}">
      <dgm:prSet/>
      <dgm:spPr/>
      <dgm:t>
        <a:bodyPr/>
        <a:lstStyle/>
        <a:p>
          <a:endParaRPr lang="en-US"/>
        </a:p>
      </dgm:t>
    </dgm:pt>
    <dgm:pt modelId="{64EABB1F-1158-4E3D-ADAE-DC41B1387BD1}" type="pres">
      <dgm:prSet presAssocID="{D664F850-4587-4698-BC0D-6C603C07AD26}" presName="linear" presStyleCnt="0">
        <dgm:presLayoutVars>
          <dgm:dir/>
          <dgm:animLvl val="lvl"/>
          <dgm:resizeHandles val="exact"/>
        </dgm:presLayoutVars>
      </dgm:prSet>
      <dgm:spPr/>
    </dgm:pt>
    <dgm:pt modelId="{DC43EAFA-C360-4D42-AF36-985D917C40D7}" type="pres">
      <dgm:prSet presAssocID="{D2880529-A76E-4592-8D7C-8DC9C3063CF9}" presName="parentLin" presStyleCnt="0"/>
      <dgm:spPr/>
    </dgm:pt>
    <dgm:pt modelId="{1471671C-372D-4909-AED1-95D73959A459}" type="pres">
      <dgm:prSet presAssocID="{D2880529-A76E-4592-8D7C-8DC9C3063CF9}" presName="parentLeftMargin" presStyleLbl="node1" presStyleIdx="0" presStyleCnt="5"/>
      <dgm:spPr/>
    </dgm:pt>
    <dgm:pt modelId="{B84714AE-E43F-4397-AB48-A1C7F79074DB}" type="pres">
      <dgm:prSet presAssocID="{D2880529-A76E-4592-8D7C-8DC9C3063CF9}" presName="parentText" presStyleLbl="node1" presStyleIdx="0" presStyleCnt="5" custLinFactNeighborX="11111" custLinFactNeighborY="41078">
        <dgm:presLayoutVars>
          <dgm:chMax val="0"/>
          <dgm:bulletEnabled val="1"/>
        </dgm:presLayoutVars>
      </dgm:prSet>
      <dgm:spPr/>
    </dgm:pt>
    <dgm:pt modelId="{5A85EEDD-D930-4A21-A837-BA843489A48D}" type="pres">
      <dgm:prSet presAssocID="{D2880529-A76E-4592-8D7C-8DC9C3063CF9}" presName="negativeSpace" presStyleCnt="0"/>
      <dgm:spPr/>
    </dgm:pt>
    <dgm:pt modelId="{C06C4ED1-A1DD-4D13-A87E-ADC25E713C9D}" type="pres">
      <dgm:prSet presAssocID="{D2880529-A76E-4592-8D7C-8DC9C3063CF9}" presName="childText" presStyleLbl="conFgAcc1" presStyleIdx="0" presStyleCnt="5">
        <dgm:presLayoutVars>
          <dgm:bulletEnabled val="1"/>
        </dgm:presLayoutVars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0070C0"/>
        </a:solidFill>
      </dgm:spPr>
    </dgm:pt>
    <dgm:pt modelId="{F0243397-CF85-4D43-9C05-1BAE99C4325F}" type="pres">
      <dgm:prSet presAssocID="{7574373D-5E81-469B-ABD1-4FD292B80BBE}" presName="spaceBetweenRectangles" presStyleCnt="0"/>
      <dgm:spPr/>
    </dgm:pt>
    <dgm:pt modelId="{D8A741C3-37A6-4A61-93DD-FF952F74C821}" type="pres">
      <dgm:prSet presAssocID="{B0C10DC5-0716-4032-A275-B5A6966E58C4}" presName="parentLin" presStyleCnt="0"/>
      <dgm:spPr/>
    </dgm:pt>
    <dgm:pt modelId="{297879B0-9DB7-4D41-BB6B-DC04B6A04D5A}" type="pres">
      <dgm:prSet presAssocID="{B0C10DC5-0716-4032-A275-B5A6966E58C4}" presName="parentLeftMargin" presStyleLbl="node1" presStyleIdx="0" presStyleCnt="5"/>
      <dgm:spPr/>
    </dgm:pt>
    <dgm:pt modelId="{957E1C63-3383-4994-9AD5-56F0D9B29FA7}" type="pres">
      <dgm:prSet presAssocID="{B0C10DC5-0716-4032-A275-B5A6966E58C4}" presName="parentText" presStyleLbl="node1" presStyleIdx="1" presStyleCnt="5" custLinFactNeighborX="11111" custLinFactNeighborY="32617">
        <dgm:presLayoutVars>
          <dgm:chMax val="0"/>
          <dgm:bulletEnabled val="1"/>
        </dgm:presLayoutVars>
      </dgm:prSet>
      <dgm:spPr/>
    </dgm:pt>
    <dgm:pt modelId="{1C684211-4F3A-4965-A34F-0063D9FB7394}" type="pres">
      <dgm:prSet presAssocID="{B0C10DC5-0716-4032-A275-B5A6966E58C4}" presName="negativeSpace" presStyleCnt="0"/>
      <dgm:spPr/>
    </dgm:pt>
    <dgm:pt modelId="{E868D400-A2D2-4B25-95A6-70A21A18B4AD}" type="pres">
      <dgm:prSet presAssocID="{B0C10DC5-0716-4032-A275-B5A6966E58C4}" presName="childText" presStyleLbl="conFgAcc1" presStyleIdx="1" presStyleCnt="5">
        <dgm:presLayoutVars>
          <dgm:bulletEnabled val="1"/>
        </dgm:presLayoutVars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0070C0"/>
        </a:solidFill>
      </dgm:spPr>
    </dgm:pt>
    <dgm:pt modelId="{7CA2E385-6AB6-4C69-BF81-F21E2F9606D7}" type="pres">
      <dgm:prSet presAssocID="{8224F6BF-7013-44FF-982E-F46C1691FDF0}" presName="spaceBetweenRectangles" presStyleCnt="0"/>
      <dgm:spPr/>
    </dgm:pt>
    <dgm:pt modelId="{4847AB51-544D-4192-A596-326776C26402}" type="pres">
      <dgm:prSet presAssocID="{8305E7AC-AE34-47D2-B45A-D453934DBADC}" presName="parentLin" presStyleCnt="0"/>
      <dgm:spPr/>
    </dgm:pt>
    <dgm:pt modelId="{9FE4C119-EDF5-4DE9-8788-49F0284AF5F7}" type="pres">
      <dgm:prSet presAssocID="{8305E7AC-AE34-47D2-B45A-D453934DBADC}" presName="parentLeftMargin" presStyleLbl="node1" presStyleIdx="1" presStyleCnt="5"/>
      <dgm:spPr/>
    </dgm:pt>
    <dgm:pt modelId="{A75AC97B-F06F-46F7-8F7E-43AE19F3389D}" type="pres">
      <dgm:prSet presAssocID="{8305E7AC-AE34-47D2-B45A-D453934DBADC}" presName="parentText" presStyleLbl="node1" presStyleIdx="2" presStyleCnt="5" custLinFactNeighborX="11111" custLinFactNeighborY="40290">
        <dgm:presLayoutVars>
          <dgm:chMax val="0"/>
          <dgm:bulletEnabled val="1"/>
        </dgm:presLayoutVars>
      </dgm:prSet>
      <dgm:spPr/>
    </dgm:pt>
    <dgm:pt modelId="{A6684C91-08A4-453E-AE77-F79B9FE411DB}" type="pres">
      <dgm:prSet presAssocID="{8305E7AC-AE34-47D2-B45A-D453934DBADC}" presName="negativeSpace" presStyleCnt="0"/>
      <dgm:spPr/>
    </dgm:pt>
    <dgm:pt modelId="{19346A35-CFA9-4A5E-8E23-842742E5A766}" type="pres">
      <dgm:prSet presAssocID="{8305E7AC-AE34-47D2-B45A-D453934DBADC}" presName="childText" presStyleLbl="conFgAcc1" presStyleIdx="2" presStyleCnt="5">
        <dgm:presLayoutVars>
          <dgm:bulletEnabled val="1"/>
        </dgm:presLayoutVars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0070C0"/>
        </a:solidFill>
      </dgm:spPr>
    </dgm:pt>
    <dgm:pt modelId="{BCD4BE72-8ABE-47DC-B528-107F40D2832D}" type="pres">
      <dgm:prSet presAssocID="{6EF72BE0-F022-438C-801E-5BEB4493D756}" presName="spaceBetweenRectangles" presStyleCnt="0"/>
      <dgm:spPr/>
    </dgm:pt>
    <dgm:pt modelId="{9B58E463-6BEE-4C50-AC13-DA6D6CE8809F}" type="pres">
      <dgm:prSet presAssocID="{4D07C9FD-3EC7-4EDB-9CC6-A159FA30525B}" presName="parentLin" presStyleCnt="0"/>
      <dgm:spPr/>
    </dgm:pt>
    <dgm:pt modelId="{2AA54D0A-0735-4E51-B7D4-69D9CA6FAAB6}" type="pres">
      <dgm:prSet presAssocID="{4D07C9FD-3EC7-4EDB-9CC6-A159FA30525B}" presName="parentLeftMargin" presStyleLbl="node1" presStyleIdx="2" presStyleCnt="5"/>
      <dgm:spPr/>
    </dgm:pt>
    <dgm:pt modelId="{528F87BD-9B91-4263-8642-A7D1DBF173F8}" type="pres">
      <dgm:prSet presAssocID="{4D07C9FD-3EC7-4EDB-9CC6-A159FA30525B}" presName="parentText" presStyleLbl="node1" presStyleIdx="3" presStyleCnt="5" custLinFactNeighborX="11111" custLinFactNeighborY="31830">
        <dgm:presLayoutVars>
          <dgm:chMax val="0"/>
          <dgm:bulletEnabled val="1"/>
        </dgm:presLayoutVars>
      </dgm:prSet>
      <dgm:spPr/>
    </dgm:pt>
    <dgm:pt modelId="{E19F45F1-DD6A-4D9E-8BDD-D11B12D380F3}" type="pres">
      <dgm:prSet presAssocID="{4D07C9FD-3EC7-4EDB-9CC6-A159FA30525B}" presName="negativeSpace" presStyleCnt="0"/>
      <dgm:spPr/>
    </dgm:pt>
    <dgm:pt modelId="{7E78E557-FF4B-4A39-B16F-00D12DC91970}" type="pres">
      <dgm:prSet presAssocID="{4D07C9FD-3EC7-4EDB-9CC6-A159FA30525B}" presName="childText" presStyleLbl="conFgAcc1" presStyleIdx="3" presStyleCnt="5" custLinFactNeighborY="-99330">
        <dgm:presLayoutVars>
          <dgm:bulletEnabled val="1"/>
        </dgm:presLayoutVars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0070C0"/>
        </a:solidFill>
      </dgm:spPr>
    </dgm:pt>
    <dgm:pt modelId="{0439634F-DD8A-4228-9392-78159E0F7E86}" type="pres">
      <dgm:prSet presAssocID="{4AE8ED5D-3F19-4D12-B21E-662A8D71D2D1}" presName="spaceBetweenRectangles" presStyleCnt="0"/>
      <dgm:spPr/>
    </dgm:pt>
    <dgm:pt modelId="{6001C3AE-9BB4-40A7-88FE-77718D20684C}" type="pres">
      <dgm:prSet presAssocID="{E1137E92-D081-49B1-B9DF-765C260A1A1A}" presName="parentLin" presStyleCnt="0"/>
      <dgm:spPr/>
    </dgm:pt>
    <dgm:pt modelId="{5A06E0BD-D4AD-400C-A0A1-E6CA2192C835}" type="pres">
      <dgm:prSet presAssocID="{E1137E92-D081-49B1-B9DF-765C260A1A1A}" presName="parentLeftMargin" presStyleLbl="node1" presStyleIdx="3" presStyleCnt="5"/>
      <dgm:spPr/>
    </dgm:pt>
    <dgm:pt modelId="{0FB33101-B315-4C69-ADF8-FD341C9AD631}" type="pres">
      <dgm:prSet presAssocID="{E1137E92-D081-49B1-B9DF-765C260A1A1A}" presName="parentText" presStyleLbl="node1" presStyleIdx="4" presStyleCnt="5" custLinFactNeighborX="11111" custLinFactNeighborY="39503">
        <dgm:presLayoutVars>
          <dgm:chMax val="0"/>
          <dgm:bulletEnabled val="1"/>
        </dgm:presLayoutVars>
      </dgm:prSet>
      <dgm:spPr/>
    </dgm:pt>
    <dgm:pt modelId="{C5990A8F-4A70-4438-835A-3EF94ACC8C21}" type="pres">
      <dgm:prSet presAssocID="{E1137E92-D081-49B1-B9DF-765C260A1A1A}" presName="negativeSpace" presStyleCnt="0"/>
      <dgm:spPr/>
    </dgm:pt>
    <dgm:pt modelId="{EE18F5B9-BE5B-4EC8-8AC3-04B1B720D6A7}" type="pres">
      <dgm:prSet presAssocID="{E1137E92-D081-49B1-B9DF-765C260A1A1A}" presName="childText" presStyleLbl="conFgAcc1" presStyleIdx="4" presStyleCnt="5">
        <dgm:presLayoutVars>
          <dgm:bulletEnabled val="1"/>
        </dgm:presLayoutVars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0070C0"/>
        </a:solidFill>
      </dgm:spPr>
    </dgm:pt>
  </dgm:ptLst>
  <dgm:cxnLst>
    <dgm:cxn modelId="{20836C00-E699-4789-A6E2-9B046B654F00}" type="presOf" srcId="{8305E7AC-AE34-47D2-B45A-D453934DBADC}" destId="{9FE4C119-EDF5-4DE9-8788-49F0284AF5F7}" srcOrd="0" destOrd="0" presId="urn:microsoft.com/office/officeart/2005/8/layout/list1"/>
    <dgm:cxn modelId="{4015E6C4-8022-4FBF-A491-FA920C7A6131}" type="presOf" srcId="{4D07C9FD-3EC7-4EDB-9CC6-A159FA30525B}" destId="{528F87BD-9B91-4263-8642-A7D1DBF173F8}" srcOrd="1" destOrd="0" presId="urn:microsoft.com/office/officeart/2005/8/layout/list1"/>
    <dgm:cxn modelId="{A9C8480A-E083-4AF2-9061-0DCDD07A40F1}" type="presOf" srcId="{E1137E92-D081-49B1-B9DF-765C260A1A1A}" destId="{0FB33101-B315-4C69-ADF8-FD341C9AD631}" srcOrd="1" destOrd="0" presId="urn:microsoft.com/office/officeart/2005/8/layout/list1"/>
    <dgm:cxn modelId="{1D722A5D-F039-4AFA-A587-FE3B63CDD69C}" srcId="{D664F850-4587-4698-BC0D-6C603C07AD26}" destId="{E1137E92-D081-49B1-B9DF-765C260A1A1A}" srcOrd="4" destOrd="0" parTransId="{C4C0A205-D9A2-4DB2-B6C1-F28B21630D06}" sibTransId="{880F8269-88BF-45B0-AA52-2763E394BC23}"/>
    <dgm:cxn modelId="{A843DF53-B37E-4320-B222-3976AAE66DF4}" type="presOf" srcId="{D2880529-A76E-4592-8D7C-8DC9C3063CF9}" destId="{1471671C-372D-4909-AED1-95D73959A459}" srcOrd="0" destOrd="0" presId="urn:microsoft.com/office/officeart/2005/8/layout/list1"/>
    <dgm:cxn modelId="{C0EB0333-4183-4BC6-BC60-DDA5AFA95529}" srcId="{D664F850-4587-4698-BC0D-6C603C07AD26}" destId="{4D07C9FD-3EC7-4EDB-9CC6-A159FA30525B}" srcOrd="3" destOrd="0" parTransId="{14D20C52-123B-40E0-98BD-99DA236C8FAD}" sibTransId="{4AE8ED5D-3F19-4D12-B21E-662A8D71D2D1}"/>
    <dgm:cxn modelId="{72468EE7-CE9F-461E-A142-B8542AEF7525}" type="presOf" srcId="{D2880529-A76E-4592-8D7C-8DC9C3063CF9}" destId="{B84714AE-E43F-4397-AB48-A1C7F79074DB}" srcOrd="1" destOrd="0" presId="urn:microsoft.com/office/officeart/2005/8/layout/list1"/>
    <dgm:cxn modelId="{F8677ABB-5AA0-4DF8-BF0A-5B88674E42FD}" type="presOf" srcId="{4D07C9FD-3EC7-4EDB-9CC6-A159FA30525B}" destId="{2AA54D0A-0735-4E51-B7D4-69D9CA6FAAB6}" srcOrd="0" destOrd="0" presId="urn:microsoft.com/office/officeart/2005/8/layout/list1"/>
    <dgm:cxn modelId="{DCC9935D-B802-4B91-B3B3-EC496B3E967B}" type="presOf" srcId="{E1137E92-D081-49B1-B9DF-765C260A1A1A}" destId="{5A06E0BD-D4AD-400C-A0A1-E6CA2192C835}" srcOrd="0" destOrd="0" presId="urn:microsoft.com/office/officeart/2005/8/layout/list1"/>
    <dgm:cxn modelId="{AAC9B956-511D-43C2-9077-1B95983EA35C}" type="presOf" srcId="{8305E7AC-AE34-47D2-B45A-D453934DBADC}" destId="{A75AC97B-F06F-46F7-8F7E-43AE19F3389D}" srcOrd="1" destOrd="0" presId="urn:microsoft.com/office/officeart/2005/8/layout/list1"/>
    <dgm:cxn modelId="{36301D43-B59A-4792-A4A3-894FE76432CE}" type="presOf" srcId="{D664F850-4587-4698-BC0D-6C603C07AD26}" destId="{64EABB1F-1158-4E3D-ADAE-DC41B1387BD1}" srcOrd="0" destOrd="0" presId="urn:microsoft.com/office/officeart/2005/8/layout/list1"/>
    <dgm:cxn modelId="{D5DC313A-A1EE-4A00-A0E1-C5723B8ECA15}" srcId="{D664F850-4587-4698-BC0D-6C603C07AD26}" destId="{8305E7AC-AE34-47D2-B45A-D453934DBADC}" srcOrd="2" destOrd="0" parTransId="{1E488BE1-79E9-4690-B2CF-F22035BE9A2E}" sibTransId="{6EF72BE0-F022-438C-801E-5BEB4493D756}"/>
    <dgm:cxn modelId="{85FD2C84-ED02-4248-8539-9F6F16027A15}" type="presOf" srcId="{B0C10DC5-0716-4032-A275-B5A6966E58C4}" destId="{957E1C63-3383-4994-9AD5-56F0D9B29FA7}" srcOrd="1" destOrd="0" presId="urn:microsoft.com/office/officeart/2005/8/layout/list1"/>
    <dgm:cxn modelId="{225CA130-2456-4425-A53F-EE17534A79F4}" type="presOf" srcId="{B0C10DC5-0716-4032-A275-B5A6966E58C4}" destId="{297879B0-9DB7-4D41-BB6B-DC04B6A04D5A}" srcOrd="0" destOrd="0" presId="urn:microsoft.com/office/officeart/2005/8/layout/list1"/>
    <dgm:cxn modelId="{B70A3A83-0929-4CB2-BBCA-4AEB958A8EBB}" srcId="{D664F850-4587-4698-BC0D-6C603C07AD26}" destId="{B0C10DC5-0716-4032-A275-B5A6966E58C4}" srcOrd="1" destOrd="0" parTransId="{85BDF3F0-60E7-47D7-B3E2-5F3E4FE682CB}" sibTransId="{8224F6BF-7013-44FF-982E-F46C1691FDF0}"/>
    <dgm:cxn modelId="{89071A00-725C-4100-8474-F1A0BD06FB4F}" srcId="{D664F850-4587-4698-BC0D-6C603C07AD26}" destId="{D2880529-A76E-4592-8D7C-8DC9C3063CF9}" srcOrd="0" destOrd="0" parTransId="{78D72B04-8B8A-4128-AAE2-3283310CCEFC}" sibTransId="{7574373D-5E81-469B-ABD1-4FD292B80BBE}"/>
    <dgm:cxn modelId="{3D65A47D-5BEA-4C98-9186-A55C07CBC89D}" type="presParOf" srcId="{64EABB1F-1158-4E3D-ADAE-DC41B1387BD1}" destId="{DC43EAFA-C360-4D42-AF36-985D917C40D7}" srcOrd="0" destOrd="0" presId="urn:microsoft.com/office/officeart/2005/8/layout/list1"/>
    <dgm:cxn modelId="{4F37F40C-DC6F-4AED-8FE8-25897305595F}" type="presParOf" srcId="{DC43EAFA-C360-4D42-AF36-985D917C40D7}" destId="{1471671C-372D-4909-AED1-95D73959A459}" srcOrd="0" destOrd="0" presId="urn:microsoft.com/office/officeart/2005/8/layout/list1"/>
    <dgm:cxn modelId="{8F17560D-8E26-44AE-8014-5541A55CAD91}" type="presParOf" srcId="{DC43EAFA-C360-4D42-AF36-985D917C40D7}" destId="{B84714AE-E43F-4397-AB48-A1C7F79074DB}" srcOrd="1" destOrd="0" presId="urn:microsoft.com/office/officeart/2005/8/layout/list1"/>
    <dgm:cxn modelId="{F618142B-9E95-4072-B80B-6AD5912FCCFE}" type="presParOf" srcId="{64EABB1F-1158-4E3D-ADAE-DC41B1387BD1}" destId="{5A85EEDD-D930-4A21-A837-BA843489A48D}" srcOrd="1" destOrd="0" presId="urn:microsoft.com/office/officeart/2005/8/layout/list1"/>
    <dgm:cxn modelId="{20B7F714-0C82-4D3B-A07E-39E64B0395E0}" type="presParOf" srcId="{64EABB1F-1158-4E3D-ADAE-DC41B1387BD1}" destId="{C06C4ED1-A1DD-4D13-A87E-ADC25E713C9D}" srcOrd="2" destOrd="0" presId="urn:microsoft.com/office/officeart/2005/8/layout/list1"/>
    <dgm:cxn modelId="{304C55C4-9553-44F1-AC66-51121DE2562D}" type="presParOf" srcId="{64EABB1F-1158-4E3D-ADAE-DC41B1387BD1}" destId="{F0243397-CF85-4D43-9C05-1BAE99C4325F}" srcOrd="3" destOrd="0" presId="urn:microsoft.com/office/officeart/2005/8/layout/list1"/>
    <dgm:cxn modelId="{8C6C107C-EA2B-482B-91B0-4A3B39DA06F3}" type="presParOf" srcId="{64EABB1F-1158-4E3D-ADAE-DC41B1387BD1}" destId="{D8A741C3-37A6-4A61-93DD-FF952F74C821}" srcOrd="4" destOrd="0" presId="urn:microsoft.com/office/officeart/2005/8/layout/list1"/>
    <dgm:cxn modelId="{C9C94660-CCFE-4C25-A610-35D905586D06}" type="presParOf" srcId="{D8A741C3-37A6-4A61-93DD-FF952F74C821}" destId="{297879B0-9DB7-4D41-BB6B-DC04B6A04D5A}" srcOrd="0" destOrd="0" presId="urn:microsoft.com/office/officeart/2005/8/layout/list1"/>
    <dgm:cxn modelId="{CC58429F-E45B-4A50-B8C0-424F2B2B1B81}" type="presParOf" srcId="{D8A741C3-37A6-4A61-93DD-FF952F74C821}" destId="{957E1C63-3383-4994-9AD5-56F0D9B29FA7}" srcOrd="1" destOrd="0" presId="urn:microsoft.com/office/officeart/2005/8/layout/list1"/>
    <dgm:cxn modelId="{4B9D488D-4615-457C-9B45-1DFC35C8E93D}" type="presParOf" srcId="{64EABB1F-1158-4E3D-ADAE-DC41B1387BD1}" destId="{1C684211-4F3A-4965-A34F-0063D9FB7394}" srcOrd="5" destOrd="0" presId="urn:microsoft.com/office/officeart/2005/8/layout/list1"/>
    <dgm:cxn modelId="{33D96FF8-04D6-4FCF-9A66-281706077003}" type="presParOf" srcId="{64EABB1F-1158-4E3D-ADAE-DC41B1387BD1}" destId="{E868D400-A2D2-4B25-95A6-70A21A18B4AD}" srcOrd="6" destOrd="0" presId="urn:microsoft.com/office/officeart/2005/8/layout/list1"/>
    <dgm:cxn modelId="{023E2AF3-C893-4330-BBFC-591128604993}" type="presParOf" srcId="{64EABB1F-1158-4E3D-ADAE-DC41B1387BD1}" destId="{7CA2E385-6AB6-4C69-BF81-F21E2F9606D7}" srcOrd="7" destOrd="0" presId="urn:microsoft.com/office/officeart/2005/8/layout/list1"/>
    <dgm:cxn modelId="{B4B9726C-8328-4FDA-81A7-E8824DE85612}" type="presParOf" srcId="{64EABB1F-1158-4E3D-ADAE-DC41B1387BD1}" destId="{4847AB51-544D-4192-A596-326776C26402}" srcOrd="8" destOrd="0" presId="urn:microsoft.com/office/officeart/2005/8/layout/list1"/>
    <dgm:cxn modelId="{E52D1511-EE84-41E0-97EB-A1EBFC0BDF1C}" type="presParOf" srcId="{4847AB51-544D-4192-A596-326776C26402}" destId="{9FE4C119-EDF5-4DE9-8788-49F0284AF5F7}" srcOrd="0" destOrd="0" presId="urn:microsoft.com/office/officeart/2005/8/layout/list1"/>
    <dgm:cxn modelId="{F456A5D9-CD32-4038-8FD9-31E0237EFE99}" type="presParOf" srcId="{4847AB51-544D-4192-A596-326776C26402}" destId="{A75AC97B-F06F-46F7-8F7E-43AE19F3389D}" srcOrd="1" destOrd="0" presId="urn:microsoft.com/office/officeart/2005/8/layout/list1"/>
    <dgm:cxn modelId="{45F8D9DF-CE52-4BFA-B45D-F5B238A33D38}" type="presParOf" srcId="{64EABB1F-1158-4E3D-ADAE-DC41B1387BD1}" destId="{A6684C91-08A4-453E-AE77-F79B9FE411DB}" srcOrd="9" destOrd="0" presId="urn:microsoft.com/office/officeart/2005/8/layout/list1"/>
    <dgm:cxn modelId="{7EE349D8-9FC9-4EB7-A5A8-711FA539EBD4}" type="presParOf" srcId="{64EABB1F-1158-4E3D-ADAE-DC41B1387BD1}" destId="{19346A35-CFA9-4A5E-8E23-842742E5A766}" srcOrd="10" destOrd="0" presId="urn:microsoft.com/office/officeart/2005/8/layout/list1"/>
    <dgm:cxn modelId="{D764DF4E-2F6C-4F5F-92AE-3F2B544D76CA}" type="presParOf" srcId="{64EABB1F-1158-4E3D-ADAE-DC41B1387BD1}" destId="{BCD4BE72-8ABE-47DC-B528-107F40D2832D}" srcOrd="11" destOrd="0" presId="urn:microsoft.com/office/officeart/2005/8/layout/list1"/>
    <dgm:cxn modelId="{EF11B6D6-28B6-4CE0-B6F5-7A26F8A56627}" type="presParOf" srcId="{64EABB1F-1158-4E3D-ADAE-DC41B1387BD1}" destId="{9B58E463-6BEE-4C50-AC13-DA6D6CE8809F}" srcOrd="12" destOrd="0" presId="urn:microsoft.com/office/officeart/2005/8/layout/list1"/>
    <dgm:cxn modelId="{5A54E1C9-57ED-428A-9CA0-2D7CCA87AFBA}" type="presParOf" srcId="{9B58E463-6BEE-4C50-AC13-DA6D6CE8809F}" destId="{2AA54D0A-0735-4E51-B7D4-69D9CA6FAAB6}" srcOrd="0" destOrd="0" presId="urn:microsoft.com/office/officeart/2005/8/layout/list1"/>
    <dgm:cxn modelId="{F588CAEE-A895-47E5-9381-4DFE28B4546F}" type="presParOf" srcId="{9B58E463-6BEE-4C50-AC13-DA6D6CE8809F}" destId="{528F87BD-9B91-4263-8642-A7D1DBF173F8}" srcOrd="1" destOrd="0" presId="urn:microsoft.com/office/officeart/2005/8/layout/list1"/>
    <dgm:cxn modelId="{5AC1262B-E87B-49AD-B9DD-CF340BCDD5BF}" type="presParOf" srcId="{64EABB1F-1158-4E3D-ADAE-DC41B1387BD1}" destId="{E19F45F1-DD6A-4D9E-8BDD-D11B12D380F3}" srcOrd="13" destOrd="0" presId="urn:microsoft.com/office/officeart/2005/8/layout/list1"/>
    <dgm:cxn modelId="{CEF90479-EFAA-4C48-9F86-6F36FA7759CA}" type="presParOf" srcId="{64EABB1F-1158-4E3D-ADAE-DC41B1387BD1}" destId="{7E78E557-FF4B-4A39-B16F-00D12DC91970}" srcOrd="14" destOrd="0" presId="urn:microsoft.com/office/officeart/2005/8/layout/list1"/>
    <dgm:cxn modelId="{40A2F7C3-33C7-4315-BC79-C01EE10602C6}" type="presParOf" srcId="{64EABB1F-1158-4E3D-ADAE-DC41B1387BD1}" destId="{0439634F-DD8A-4228-9392-78159E0F7E86}" srcOrd="15" destOrd="0" presId="urn:microsoft.com/office/officeart/2005/8/layout/list1"/>
    <dgm:cxn modelId="{96F51AF2-2AD8-4496-9F72-E599C4CD2462}" type="presParOf" srcId="{64EABB1F-1158-4E3D-ADAE-DC41B1387BD1}" destId="{6001C3AE-9BB4-40A7-88FE-77718D20684C}" srcOrd="16" destOrd="0" presId="urn:microsoft.com/office/officeart/2005/8/layout/list1"/>
    <dgm:cxn modelId="{C459ED8C-E61A-4A78-92D8-757035DA1D6B}" type="presParOf" srcId="{6001C3AE-9BB4-40A7-88FE-77718D20684C}" destId="{5A06E0BD-D4AD-400C-A0A1-E6CA2192C835}" srcOrd="0" destOrd="0" presId="urn:microsoft.com/office/officeart/2005/8/layout/list1"/>
    <dgm:cxn modelId="{0EDF09B2-C64A-4E62-8DEB-570AE505C0AC}" type="presParOf" srcId="{6001C3AE-9BB4-40A7-88FE-77718D20684C}" destId="{0FB33101-B315-4C69-ADF8-FD341C9AD631}" srcOrd="1" destOrd="0" presId="urn:microsoft.com/office/officeart/2005/8/layout/list1"/>
    <dgm:cxn modelId="{0B8050F1-D18F-48B1-A7D4-77820DC29319}" type="presParOf" srcId="{64EABB1F-1158-4E3D-ADAE-DC41B1387BD1}" destId="{C5990A8F-4A70-4438-835A-3EF94ACC8C21}" srcOrd="17" destOrd="0" presId="urn:microsoft.com/office/officeart/2005/8/layout/list1"/>
    <dgm:cxn modelId="{72BD38BB-CD37-41D3-ABF6-5FBC9A9A6C9C}" type="presParOf" srcId="{64EABB1F-1158-4E3D-ADAE-DC41B1387BD1}" destId="{EE18F5B9-BE5B-4EC8-8AC3-04B1B720D6A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AB40F3-3A95-47C1-AA6F-F23BA0F66E4C}" type="doc">
      <dgm:prSet loTypeId="urn:microsoft.com/office/officeart/2005/8/layout/vList4#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5D5A034-9920-4E8F-8B0E-086500E80A9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Business strategy/business plan</a:t>
          </a:r>
        </a:p>
      </dgm:t>
    </dgm:pt>
    <dgm:pt modelId="{CDF8C527-6EF0-4C05-81CC-4A66B7F96CD6}" type="parTrans" cxnId="{D4458DBE-0BD3-4B07-8180-C223FDD8CE82}">
      <dgm:prSet/>
      <dgm:spPr/>
      <dgm:t>
        <a:bodyPr/>
        <a:lstStyle/>
        <a:p>
          <a:endParaRPr lang="en-US"/>
        </a:p>
      </dgm:t>
    </dgm:pt>
    <dgm:pt modelId="{2B495CBE-DD56-44D5-BBD2-F85B6FFF1B2B}" type="sibTrans" cxnId="{D4458DBE-0BD3-4B07-8180-C223FDD8CE82}">
      <dgm:prSet/>
      <dgm:spPr/>
      <dgm:t>
        <a:bodyPr/>
        <a:lstStyle/>
        <a:p>
          <a:endParaRPr lang="en-US"/>
        </a:p>
      </dgm:t>
    </dgm:pt>
    <dgm:pt modelId="{DB98E8CA-C454-470B-97E8-65565A9E077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Marketing plans </a:t>
          </a:r>
        </a:p>
      </dgm:t>
    </dgm:pt>
    <dgm:pt modelId="{EDB43365-EE68-42CC-99AB-E1A846A8F0C7}" type="parTrans" cxnId="{5BDDF876-D6CA-4BD2-B260-217B5ED2B976}">
      <dgm:prSet/>
      <dgm:spPr/>
      <dgm:t>
        <a:bodyPr/>
        <a:lstStyle/>
        <a:p>
          <a:endParaRPr lang="en-US"/>
        </a:p>
      </dgm:t>
    </dgm:pt>
    <dgm:pt modelId="{EFB0FD20-E431-4AC7-89B2-96B24373C7AB}" type="sibTrans" cxnId="{5BDDF876-D6CA-4BD2-B260-217B5ED2B976}">
      <dgm:prSet/>
      <dgm:spPr/>
      <dgm:t>
        <a:bodyPr/>
        <a:lstStyle/>
        <a:p>
          <a:endParaRPr lang="en-US"/>
        </a:p>
      </dgm:t>
    </dgm:pt>
    <dgm:pt modelId="{9E79EB8F-C50B-4F38-AFA9-4A553ADC024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Preparing loan proposals</a:t>
          </a:r>
        </a:p>
      </dgm:t>
    </dgm:pt>
    <dgm:pt modelId="{3D19B842-D602-4AE3-8116-DEB14073F8B8}" type="parTrans" cxnId="{9E2F8D96-F783-407C-B470-42CCC9DFDFE0}">
      <dgm:prSet/>
      <dgm:spPr/>
      <dgm:t>
        <a:bodyPr/>
        <a:lstStyle/>
        <a:p>
          <a:endParaRPr lang="en-US"/>
        </a:p>
      </dgm:t>
    </dgm:pt>
    <dgm:pt modelId="{4339DBB6-EBBB-46BE-8406-381305F65208}" type="sibTrans" cxnId="{9E2F8D96-F783-407C-B470-42CCC9DFDFE0}">
      <dgm:prSet/>
      <dgm:spPr/>
      <dgm:t>
        <a:bodyPr/>
        <a:lstStyle/>
        <a:p>
          <a:endParaRPr lang="en-US"/>
        </a:p>
      </dgm:t>
    </dgm:pt>
    <dgm:pt modelId="{9D3C3200-A2BA-4921-B41E-B9F21D23862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Social Media Plans</a:t>
          </a:r>
        </a:p>
      </dgm:t>
    </dgm:pt>
    <dgm:pt modelId="{1BB41A1F-53EA-4E8E-BB25-8A4FEAB4C1C9}" type="parTrans" cxnId="{0D13ECE4-589D-4802-B331-A284BCCED9C6}">
      <dgm:prSet/>
      <dgm:spPr/>
      <dgm:t>
        <a:bodyPr/>
        <a:lstStyle/>
        <a:p>
          <a:endParaRPr lang="en-US"/>
        </a:p>
      </dgm:t>
    </dgm:pt>
    <dgm:pt modelId="{9E31EFDD-581D-4EBB-A008-58207F2C2BAC}" type="sibTrans" cxnId="{0D13ECE4-589D-4802-B331-A284BCCED9C6}">
      <dgm:prSet/>
      <dgm:spPr/>
      <dgm:t>
        <a:bodyPr/>
        <a:lstStyle/>
        <a:p>
          <a:endParaRPr lang="en-US"/>
        </a:p>
      </dgm:t>
    </dgm:pt>
    <dgm:pt modelId="{96DEDCE1-40BA-4413-928E-07B3C717A92F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Financial analyses</a:t>
          </a:r>
        </a:p>
      </dgm:t>
    </dgm:pt>
    <dgm:pt modelId="{1BDC3757-DB09-4563-9344-FAD7EE84CF3E}" type="parTrans" cxnId="{F37FAF8A-FDC6-4888-92DC-6C099C43C877}">
      <dgm:prSet/>
      <dgm:spPr/>
      <dgm:t>
        <a:bodyPr/>
        <a:lstStyle/>
        <a:p>
          <a:endParaRPr lang="en-US"/>
        </a:p>
      </dgm:t>
    </dgm:pt>
    <dgm:pt modelId="{DC540D92-3E80-4CDB-A415-E2699E4EB795}" type="sibTrans" cxnId="{F37FAF8A-FDC6-4888-92DC-6C099C43C877}">
      <dgm:prSet/>
      <dgm:spPr/>
      <dgm:t>
        <a:bodyPr/>
        <a:lstStyle/>
        <a:p>
          <a:endParaRPr lang="en-US"/>
        </a:p>
      </dgm:t>
    </dgm:pt>
    <dgm:pt modelId="{D72E7D8C-1561-459F-9327-012ECE5A5C66}" type="pres">
      <dgm:prSet presAssocID="{54AB40F3-3A95-47C1-AA6F-F23BA0F66E4C}" presName="linear" presStyleCnt="0">
        <dgm:presLayoutVars>
          <dgm:dir/>
          <dgm:resizeHandles val="exact"/>
        </dgm:presLayoutVars>
      </dgm:prSet>
      <dgm:spPr/>
    </dgm:pt>
    <dgm:pt modelId="{6911457D-3E54-486E-B057-32B1DCC3B95E}" type="pres">
      <dgm:prSet presAssocID="{85D5A034-9920-4E8F-8B0E-086500E80A97}" presName="comp" presStyleCnt="0"/>
      <dgm:spPr/>
    </dgm:pt>
    <dgm:pt modelId="{DB64FDDA-3D42-4E29-93D3-0EDE30857D10}" type="pres">
      <dgm:prSet presAssocID="{85D5A034-9920-4E8F-8B0E-086500E80A97}" presName="box" presStyleLbl="node1" presStyleIdx="0" presStyleCnt="5" custScaleY="100796"/>
      <dgm:spPr/>
    </dgm:pt>
    <dgm:pt modelId="{889DDF51-65D9-4311-BF64-28BD41804328}" type="pres">
      <dgm:prSet presAssocID="{85D5A034-9920-4E8F-8B0E-086500E80A97}" presName="img" presStyleLbl="fgImgPlace1" presStyleIdx="0" presStyleCnt="5" custScaleX="40971" custLinFactNeighborX="-696" custLinFactNeighborY="362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561F11E-43F2-4F27-9F4E-27358425D8BF}" type="pres">
      <dgm:prSet presAssocID="{85D5A034-9920-4E8F-8B0E-086500E80A97}" presName="text" presStyleLbl="node1" presStyleIdx="0" presStyleCnt="5">
        <dgm:presLayoutVars>
          <dgm:bulletEnabled val="1"/>
        </dgm:presLayoutVars>
      </dgm:prSet>
      <dgm:spPr/>
    </dgm:pt>
    <dgm:pt modelId="{6C5558CD-5F4B-4494-A14B-7274E2F25A5D}" type="pres">
      <dgm:prSet presAssocID="{2B495CBE-DD56-44D5-BBD2-F85B6FFF1B2B}" presName="spacer" presStyleCnt="0"/>
      <dgm:spPr/>
    </dgm:pt>
    <dgm:pt modelId="{58E89D4E-178E-4C8D-8F47-4D0F3E6845BD}" type="pres">
      <dgm:prSet presAssocID="{DB98E8CA-C454-470B-97E8-65565A9E0775}" presName="comp" presStyleCnt="0"/>
      <dgm:spPr/>
    </dgm:pt>
    <dgm:pt modelId="{2A454D69-AC56-4E3C-9F1E-B52F11668083}" type="pres">
      <dgm:prSet presAssocID="{DB98E8CA-C454-470B-97E8-65565A9E0775}" presName="box" presStyleLbl="node1" presStyleIdx="1" presStyleCnt="5" custScaleY="114540" custLinFactNeighborY="-11222"/>
      <dgm:spPr/>
    </dgm:pt>
    <dgm:pt modelId="{93252812-D5F6-417F-91CE-A737AC91A56F}" type="pres">
      <dgm:prSet presAssocID="{DB98E8CA-C454-470B-97E8-65565A9E0775}" presName="img" presStyleLbl="fgImgPlace1" presStyleIdx="1" presStyleCnt="5" custAng="0" custScaleX="40971" custLinFactNeighborX="-2221" custLinFactNeighborY="-1298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6D4DC82-F9B5-45A8-A030-8C7DC269DEE7}" type="pres">
      <dgm:prSet presAssocID="{DB98E8CA-C454-470B-97E8-65565A9E0775}" presName="text" presStyleLbl="node1" presStyleIdx="1" presStyleCnt="5">
        <dgm:presLayoutVars>
          <dgm:bulletEnabled val="1"/>
        </dgm:presLayoutVars>
      </dgm:prSet>
      <dgm:spPr/>
    </dgm:pt>
    <dgm:pt modelId="{8EE27B87-DC34-4B48-9AB1-9993623E848E}" type="pres">
      <dgm:prSet presAssocID="{EFB0FD20-E431-4AC7-89B2-96B24373C7AB}" presName="spacer" presStyleCnt="0"/>
      <dgm:spPr/>
    </dgm:pt>
    <dgm:pt modelId="{B33A4E91-05EA-403C-90CE-CE6E585F69DF}" type="pres">
      <dgm:prSet presAssocID="{9E79EB8F-C50B-4F38-AFA9-4A553ADC0240}" presName="comp" presStyleCnt="0"/>
      <dgm:spPr/>
    </dgm:pt>
    <dgm:pt modelId="{E175796A-2278-47CF-BF9D-816DCA2CF826}" type="pres">
      <dgm:prSet presAssocID="{9E79EB8F-C50B-4F38-AFA9-4A553ADC0240}" presName="box" presStyleLbl="node1" presStyleIdx="2" presStyleCnt="5" custLinFactNeighborY="-18083"/>
      <dgm:spPr/>
    </dgm:pt>
    <dgm:pt modelId="{27D03C20-D418-4694-8D8A-DC7E12826235}" type="pres">
      <dgm:prSet presAssocID="{9E79EB8F-C50B-4F38-AFA9-4A553ADC0240}" presName="img" presStyleLbl="fgImgPlace1" presStyleIdx="2" presStyleCnt="5" custScaleX="40971" custLinFactNeighborX="-2221" custLinFactNeighborY="-2378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FABF67F-5421-45E2-8E76-8A51237AFC17}" type="pres">
      <dgm:prSet presAssocID="{9E79EB8F-C50B-4F38-AFA9-4A553ADC0240}" presName="text" presStyleLbl="node1" presStyleIdx="2" presStyleCnt="5">
        <dgm:presLayoutVars>
          <dgm:bulletEnabled val="1"/>
        </dgm:presLayoutVars>
      </dgm:prSet>
      <dgm:spPr/>
    </dgm:pt>
    <dgm:pt modelId="{1C578038-BF86-4110-BD46-314478807D9E}" type="pres">
      <dgm:prSet presAssocID="{4339DBB6-EBBB-46BE-8406-381305F65208}" presName="spacer" presStyleCnt="0"/>
      <dgm:spPr/>
    </dgm:pt>
    <dgm:pt modelId="{B166F0DB-F601-499C-AF51-B390F3CB7506}" type="pres">
      <dgm:prSet presAssocID="{96DEDCE1-40BA-4413-928E-07B3C717A92F}" presName="comp" presStyleCnt="0"/>
      <dgm:spPr/>
    </dgm:pt>
    <dgm:pt modelId="{85BD3AA5-5540-4FC2-BADA-39BB7305C965}" type="pres">
      <dgm:prSet presAssocID="{96DEDCE1-40BA-4413-928E-07B3C717A92F}" presName="box" presStyleLbl="node1" presStyleIdx="3" presStyleCnt="5" custLinFactNeighborY="-28509"/>
      <dgm:spPr/>
    </dgm:pt>
    <dgm:pt modelId="{C3B44B89-E79C-496F-B227-BD2B28783468}" type="pres">
      <dgm:prSet presAssocID="{96DEDCE1-40BA-4413-928E-07B3C717A92F}" presName="img" presStyleLbl="fgImgPlace1" presStyleIdx="3" presStyleCnt="5" custScaleX="42361" custLinFactNeighborX="-1526" custLinFactNeighborY="-3682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5E0E41B-6AE0-47F1-A6D8-A067CF21CCF4}" type="pres">
      <dgm:prSet presAssocID="{96DEDCE1-40BA-4413-928E-07B3C717A92F}" presName="text" presStyleLbl="node1" presStyleIdx="3" presStyleCnt="5">
        <dgm:presLayoutVars>
          <dgm:bulletEnabled val="1"/>
        </dgm:presLayoutVars>
      </dgm:prSet>
      <dgm:spPr/>
    </dgm:pt>
    <dgm:pt modelId="{CE7191CD-0202-4E22-93A6-9AFDC06E10A1}" type="pres">
      <dgm:prSet presAssocID="{DC540D92-3E80-4CDB-A415-E2699E4EB795}" presName="spacer" presStyleCnt="0"/>
      <dgm:spPr/>
    </dgm:pt>
    <dgm:pt modelId="{00BBDA3A-B537-4717-9EE5-C5874642B3A7}" type="pres">
      <dgm:prSet presAssocID="{9D3C3200-A2BA-4921-B41E-B9F21D238622}" presName="comp" presStyleCnt="0"/>
      <dgm:spPr/>
    </dgm:pt>
    <dgm:pt modelId="{AFAB8E95-7CA0-486F-958D-800EB7484046}" type="pres">
      <dgm:prSet presAssocID="{9D3C3200-A2BA-4921-B41E-B9F21D238622}" presName="box" presStyleLbl="node1" presStyleIdx="4" presStyleCnt="5" custLinFactNeighborY="-38935"/>
      <dgm:spPr/>
    </dgm:pt>
    <dgm:pt modelId="{650ED845-9264-4EF6-A1DF-A5A962890AA0}" type="pres">
      <dgm:prSet presAssocID="{9D3C3200-A2BA-4921-B41E-B9F21D238622}" presName="img" presStyleLbl="fgImgPlace1" presStyleIdx="4" presStyleCnt="5" custScaleX="40971" custLinFactNeighborX="-2221" custLinFactNeighborY="-49854"/>
      <dgm:spPr/>
    </dgm:pt>
    <dgm:pt modelId="{21DBDF8B-5AFB-429F-A37C-EBD5C30B7B6E}" type="pres">
      <dgm:prSet presAssocID="{9D3C3200-A2BA-4921-B41E-B9F21D238622}" presName="text" presStyleLbl="node1" presStyleIdx="4" presStyleCnt="5">
        <dgm:presLayoutVars>
          <dgm:bulletEnabled val="1"/>
        </dgm:presLayoutVars>
      </dgm:prSet>
      <dgm:spPr/>
    </dgm:pt>
  </dgm:ptLst>
  <dgm:cxnLst>
    <dgm:cxn modelId="{F55E9450-F0BB-4456-9562-91A2C425D9F4}" type="presOf" srcId="{9E79EB8F-C50B-4F38-AFA9-4A553ADC0240}" destId="{DFABF67F-5421-45E2-8E76-8A51237AFC17}" srcOrd="1" destOrd="0" presId="urn:microsoft.com/office/officeart/2005/8/layout/vList4#1"/>
    <dgm:cxn modelId="{E9FB7B59-E520-4114-8099-1807D577EF02}" type="presOf" srcId="{9D3C3200-A2BA-4921-B41E-B9F21D238622}" destId="{21DBDF8B-5AFB-429F-A37C-EBD5C30B7B6E}" srcOrd="1" destOrd="0" presId="urn:microsoft.com/office/officeart/2005/8/layout/vList4#1"/>
    <dgm:cxn modelId="{B52F1DDA-6132-4825-A5F0-DF87B9EA19E2}" type="presOf" srcId="{DB98E8CA-C454-470B-97E8-65565A9E0775}" destId="{F6D4DC82-F9B5-45A8-A030-8C7DC269DEE7}" srcOrd="1" destOrd="0" presId="urn:microsoft.com/office/officeart/2005/8/layout/vList4#1"/>
    <dgm:cxn modelId="{ECF46336-B3F7-4510-9537-8BC8CA9B45C7}" type="presOf" srcId="{9E79EB8F-C50B-4F38-AFA9-4A553ADC0240}" destId="{E175796A-2278-47CF-BF9D-816DCA2CF826}" srcOrd="0" destOrd="0" presId="urn:microsoft.com/office/officeart/2005/8/layout/vList4#1"/>
    <dgm:cxn modelId="{629066AE-9ECB-499D-9339-D2EEB0AD6A16}" type="presOf" srcId="{96DEDCE1-40BA-4413-928E-07B3C717A92F}" destId="{35E0E41B-6AE0-47F1-A6D8-A067CF21CCF4}" srcOrd="1" destOrd="0" presId="urn:microsoft.com/office/officeart/2005/8/layout/vList4#1"/>
    <dgm:cxn modelId="{10663212-3FCD-4CD2-A9AF-4D1C870D4476}" type="presOf" srcId="{9D3C3200-A2BA-4921-B41E-B9F21D238622}" destId="{AFAB8E95-7CA0-486F-958D-800EB7484046}" srcOrd="0" destOrd="0" presId="urn:microsoft.com/office/officeart/2005/8/layout/vList4#1"/>
    <dgm:cxn modelId="{6837E66E-DE6B-4403-8CE7-A250199C49D4}" type="presOf" srcId="{54AB40F3-3A95-47C1-AA6F-F23BA0F66E4C}" destId="{D72E7D8C-1561-459F-9327-012ECE5A5C66}" srcOrd="0" destOrd="0" presId="urn:microsoft.com/office/officeart/2005/8/layout/vList4#1"/>
    <dgm:cxn modelId="{5AC27B03-3B99-4405-ADAA-85867F35094E}" type="presOf" srcId="{85D5A034-9920-4E8F-8B0E-086500E80A97}" destId="{DB64FDDA-3D42-4E29-93D3-0EDE30857D10}" srcOrd="0" destOrd="0" presId="urn:microsoft.com/office/officeart/2005/8/layout/vList4#1"/>
    <dgm:cxn modelId="{0D13ECE4-589D-4802-B331-A284BCCED9C6}" srcId="{54AB40F3-3A95-47C1-AA6F-F23BA0F66E4C}" destId="{9D3C3200-A2BA-4921-B41E-B9F21D238622}" srcOrd="4" destOrd="0" parTransId="{1BB41A1F-53EA-4E8E-BB25-8A4FEAB4C1C9}" sibTransId="{9E31EFDD-581D-4EBB-A008-58207F2C2BAC}"/>
    <dgm:cxn modelId="{F37FAF8A-FDC6-4888-92DC-6C099C43C877}" srcId="{54AB40F3-3A95-47C1-AA6F-F23BA0F66E4C}" destId="{96DEDCE1-40BA-4413-928E-07B3C717A92F}" srcOrd="3" destOrd="0" parTransId="{1BDC3757-DB09-4563-9344-FAD7EE84CF3E}" sibTransId="{DC540D92-3E80-4CDB-A415-E2699E4EB795}"/>
    <dgm:cxn modelId="{B5934120-0ED0-4CB0-B687-F3F1BC904701}" type="presOf" srcId="{85D5A034-9920-4E8F-8B0E-086500E80A97}" destId="{5561F11E-43F2-4F27-9F4E-27358425D8BF}" srcOrd="1" destOrd="0" presId="urn:microsoft.com/office/officeart/2005/8/layout/vList4#1"/>
    <dgm:cxn modelId="{61E4087F-990D-4A9D-A486-75EFAD320E7D}" type="presOf" srcId="{DB98E8CA-C454-470B-97E8-65565A9E0775}" destId="{2A454D69-AC56-4E3C-9F1E-B52F11668083}" srcOrd="0" destOrd="0" presId="urn:microsoft.com/office/officeart/2005/8/layout/vList4#1"/>
    <dgm:cxn modelId="{B4116C21-A982-423A-9D00-696ED673C708}" type="presOf" srcId="{96DEDCE1-40BA-4413-928E-07B3C717A92F}" destId="{85BD3AA5-5540-4FC2-BADA-39BB7305C965}" srcOrd="0" destOrd="0" presId="urn:microsoft.com/office/officeart/2005/8/layout/vList4#1"/>
    <dgm:cxn modelId="{D4458DBE-0BD3-4B07-8180-C223FDD8CE82}" srcId="{54AB40F3-3A95-47C1-AA6F-F23BA0F66E4C}" destId="{85D5A034-9920-4E8F-8B0E-086500E80A97}" srcOrd="0" destOrd="0" parTransId="{CDF8C527-6EF0-4C05-81CC-4A66B7F96CD6}" sibTransId="{2B495CBE-DD56-44D5-BBD2-F85B6FFF1B2B}"/>
    <dgm:cxn modelId="{5BDDF876-D6CA-4BD2-B260-217B5ED2B976}" srcId="{54AB40F3-3A95-47C1-AA6F-F23BA0F66E4C}" destId="{DB98E8CA-C454-470B-97E8-65565A9E0775}" srcOrd="1" destOrd="0" parTransId="{EDB43365-EE68-42CC-99AB-E1A846A8F0C7}" sibTransId="{EFB0FD20-E431-4AC7-89B2-96B24373C7AB}"/>
    <dgm:cxn modelId="{9E2F8D96-F783-407C-B470-42CCC9DFDFE0}" srcId="{54AB40F3-3A95-47C1-AA6F-F23BA0F66E4C}" destId="{9E79EB8F-C50B-4F38-AFA9-4A553ADC0240}" srcOrd="2" destOrd="0" parTransId="{3D19B842-D602-4AE3-8116-DEB14073F8B8}" sibTransId="{4339DBB6-EBBB-46BE-8406-381305F65208}"/>
    <dgm:cxn modelId="{577CB20F-5ADC-404F-93FB-E15A530693D8}" type="presParOf" srcId="{D72E7D8C-1561-459F-9327-012ECE5A5C66}" destId="{6911457D-3E54-486E-B057-32B1DCC3B95E}" srcOrd="0" destOrd="0" presId="urn:microsoft.com/office/officeart/2005/8/layout/vList4#1"/>
    <dgm:cxn modelId="{E078A570-D61C-4E01-9A2D-345C2E8F0E93}" type="presParOf" srcId="{6911457D-3E54-486E-B057-32B1DCC3B95E}" destId="{DB64FDDA-3D42-4E29-93D3-0EDE30857D10}" srcOrd="0" destOrd="0" presId="urn:microsoft.com/office/officeart/2005/8/layout/vList4#1"/>
    <dgm:cxn modelId="{DE0D5985-C5CF-4CD6-88B1-6D6DDEE5B15B}" type="presParOf" srcId="{6911457D-3E54-486E-B057-32B1DCC3B95E}" destId="{889DDF51-65D9-4311-BF64-28BD41804328}" srcOrd="1" destOrd="0" presId="urn:microsoft.com/office/officeart/2005/8/layout/vList4#1"/>
    <dgm:cxn modelId="{C7AC4195-00BD-419D-B14A-6BBF788A628C}" type="presParOf" srcId="{6911457D-3E54-486E-B057-32B1DCC3B95E}" destId="{5561F11E-43F2-4F27-9F4E-27358425D8BF}" srcOrd="2" destOrd="0" presId="urn:microsoft.com/office/officeart/2005/8/layout/vList4#1"/>
    <dgm:cxn modelId="{71F7599B-AB4B-4B71-9FB8-B029433E3E86}" type="presParOf" srcId="{D72E7D8C-1561-459F-9327-012ECE5A5C66}" destId="{6C5558CD-5F4B-4494-A14B-7274E2F25A5D}" srcOrd="1" destOrd="0" presId="urn:microsoft.com/office/officeart/2005/8/layout/vList4#1"/>
    <dgm:cxn modelId="{E7C944CB-3B86-4CF3-B601-DC46D8C348C7}" type="presParOf" srcId="{D72E7D8C-1561-459F-9327-012ECE5A5C66}" destId="{58E89D4E-178E-4C8D-8F47-4D0F3E6845BD}" srcOrd="2" destOrd="0" presId="urn:microsoft.com/office/officeart/2005/8/layout/vList4#1"/>
    <dgm:cxn modelId="{21E89A37-6EF1-4324-96D5-8B29DFEC7E7D}" type="presParOf" srcId="{58E89D4E-178E-4C8D-8F47-4D0F3E6845BD}" destId="{2A454D69-AC56-4E3C-9F1E-B52F11668083}" srcOrd="0" destOrd="0" presId="urn:microsoft.com/office/officeart/2005/8/layout/vList4#1"/>
    <dgm:cxn modelId="{AE4A8BAB-98C8-44B1-BE3C-3125C274132B}" type="presParOf" srcId="{58E89D4E-178E-4C8D-8F47-4D0F3E6845BD}" destId="{93252812-D5F6-417F-91CE-A737AC91A56F}" srcOrd="1" destOrd="0" presId="urn:microsoft.com/office/officeart/2005/8/layout/vList4#1"/>
    <dgm:cxn modelId="{0213B415-4172-431F-937C-0F5690440743}" type="presParOf" srcId="{58E89D4E-178E-4C8D-8F47-4D0F3E6845BD}" destId="{F6D4DC82-F9B5-45A8-A030-8C7DC269DEE7}" srcOrd="2" destOrd="0" presId="urn:microsoft.com/office/officeart/2005/8/layout/vList4#1"/>
    <dgm:cxn modelId="{0916A053-E4F8-4A5A-8AD7-92F22925AF28}" type="presParOf" srcId="{D72E7D8C-1561-459F-9327-012ECE5A5C66}" destId="{8EE27B87-DC34-4B48-9AB1-9993623E848E}" srcOrd="3" destOrd="0" presId="urn:microsoft.com/office/officeart/2005/8/layout/vList4#1"/>
    <dgm:cxn modelId="{BE20F029-2053-4262-9239-CE8A922544B1}" type="presParOf" srcId="{D72E7D8C-1561-459F-9327-012ECE5A5C66}" destId="{B33A4E91-05EA-403C-90CE-CE6E585F69DF}" srcOrd="4" destOrd="0" presId="urn:microsoft.com/office/officeart/2005/8/layout/vList4#1"/>
    <dgm:cxn modelId="{91B2F957-72C5-4113-8E20-B1028DA9711B}" type="presParOf" srcId="{B33A4E91-05EA-403C-90CE-CE6E585F69DF}" destId="{E175796A-2278-47CF-BF9D-816DCA2CF826}" srcOrd="0" destOrd="0" presId="urn:microsoft.com/office/officeart/2005/8/layout/vList4#1"/>
    <dgm:cxn modelId="{8C12840D-F62D-4132-9397-0048B59BF77D}" type="presParOf" srcId="{B33A4E91-05EA-403C-90CE-CE6E585F69DF}" destId="{27D03C20-D418-4694-8D8A-DC7E12826235}" srcOrd="1" destOrd="0" presId="urn:microsoft.com/office/officeart/2005/8/layout/vList4#1"/>
    <dgm:cxn modelId="{1EF23FF5-1D3B-4B23-9EC2-B6A525C04C03}" type="presParOf" srcId="{B33A4E91-05EA-403C-90CE-CE6E585F69DF}" destId="{DFABF67F-5421-45E2-8E76-8A51237AFC17}" srcOrd="2" destOrd="0" presId="urn:microsoft.com/office/officeart/2005/8/layout/vList4#1"/>
    <dgm:cxn modelId="{E93CFAA2-DF11-4784-84BE-E92E7E09FAA3}" type="presParOf" srcId="{D72E7D8C-1561-459F-9327-012ECE5A5C66}" destId="{1C578038-BF86-4110-BD46-314478807D9E}" srcOrd="5" destOrd="0" presId="urn:microsoft.com/office/officeart/2005/8/layout/vList4#1"/>
    <dgm:cxn modelId="{3C6247BC-F64B-45B8-812D-EC115B2857AC}" type="presParOf" srcId="{D72E7D8C-1561-459F-9327-012ECE5A5C66}" destId="{B166F0DB-F601-499C-AF51-B390F3CB7506}" srcOrd="6" destOrd="0" presId="urn:microsoft.com/office/officeart/2005/8/layout/vList4#1"/>
    <dgm:cxn modelId="{85F63CFE-8A9C-4FD9-A15B-F3F4DC12FC4F}" type="presParOf" srcId="{B166F0DB-F601-499C-AF51-B390F3CB7506}" destId="{85BD3AA5-5540-4FC2-BADA-39BB7305C965}" srcOrd="0" destOrd="0" presId="urn:microsoft.com/office/officeart/2005/8/layout/vList4#1"/>
    <dgm:cxn modelId="{BA4BA6AE-B5C6-4725-92CC-E86F47D52553}" type="presParOf" srcId="{B166F0DB-F601-499C-AF51-B390F3CB7506}" destId="{C3B44B89-E79C-496F-B227-BD2B28783468}" srcOrd="1" destOrd="0" presId="urn:microsoft.com/office/officeart/2005/8/layout/vList4#1"/>
    <dgm:cxn modelId="{6D09D579-486C-424C-BACA-FE2FB3581B0A}" type="presParOf" srcId="{B166F0DB-F601-499C-AF51-B390F3CB7506}" destId="{35E0E41B-6AE0-47F1-A6D8-A067CF21CCF4}" srcOrd="2" destOrd="0" presId="urn:microsoft.com/office/officeart/2005/8/layout/vList4#1"/>
    <dgm:cxn modelId="{0B8798DC-20F3-4282-AFD6-668583408E9A}" type="presParOf" srcId="{D72E7D8C-1561-459F-9327-012ECE5A5C66}" destId="{CE7191CD-0202-4E22-93A6-9AFDC06E10A1}" srcOrd="7" destOrd="0" presId="urn:microsoft.com/office/officeart/2005/8/layout/vList4#1"/>
    <dgm:cxn modelId="{3E38CCFA-C454-4007-A652-D8956371974C}" type="presParOf" srcId="{D72E7D8C-1561-459F-9327-012ECE5A5C66}" destId="{00BBDA3A-B537-4717-9EE5-C5874642B3A7}" srcOrd="8" destOrd="0" presId="urn:microsoft.com/office/officeart/2005/8/layout/vList4#1"/>
    <dgm:cxn modelId="{CD184306-5951-4B4B-A736-C8A81838F839}" type="presParOf" srcId="{00BBDA3A-B537-4717-9EE5-C5874642B3A7}" destId="{AFAB8E95-7CA0-486F-958D-800EB7484046}" srcOrd="0" destOrd="0" presId="urn:microsoft.com/office/officeart/2005/8/layout/vList4#1"/>
    <dgm:cxn modelId="{237559F7-D896-483F-B299-575F764596B7}" type="presParOf" srcId="{00BBDA3A-B537-4717-9EE5-C5874642B3A7}" destId="{650ED845-9264-4EF6-A1DF-A5A962890AA0}" srcOrd="1" destOrd="0" presId="urn:microsoft.com/office/officeart/2005/8/layout/vList4#1"/>
    <dgm:cxn modelId="{51BE757E-BB57-4BE8-8F83-93D07F3AB084}" type="presParOf" srcId="{00BBDA3A-B537-4717-9EE5-C5874642B3A7}" destId="{21DBDF8B-5AFB-429F-A37C-EBD5C30B7B6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D32085-D4D0-4A18-B3DF-ACC283E9962B}" type="doc">
      <dgm:prSet loTypeId="urn:microsoft.com/office/officeart/2005/8/layout/process4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C3FBCA4-8599-4C03-8DAF-B7DC3D50F77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b="1" dirty="0">
              <a:solidFill>
                <a:schemeClr val="accent1">
                  <a:lumMod val="50000"/>
                </a:schemeClr>
              </a:solidFill>
            </a:rPr>
            <a:t>Feasibility and Business Plan Development</a:t>
          </a:r>
        </a:p>
      </dgm:t>
    </dgm:pt>
    <dgm:pt modelId="{A982D05E-D32F-4440-A8BF-6A4B637C8CDE}" type="parTrans" cxnId="{CCC8F282-DE72-4BCA-9394-5E8DE5D0D24F}">
      <dgm:prSet/>
      <dgm:spPr/>
      <dgm:t>
        <a:bodyPr/>
        <a:lstStyle/>
        <a:p>
          <a:endParaRPr lang="en-US"/>
        </a:p>
      </dgm:t>
    </dgm:pt>
    <dgm:pt modelId="{7AEDFF63-3D7C-4365-AE03-68589977FB39}" type="sibTrans" cxnId="{CCC8F282-DE72-4BCA-9394-5E8DE5D0D24F}">
      <dgm:prSet/>
      <dgm:spPr/>
      <dgm:t>
        <a:bodyPr/>
        <a:lstStyle/>
        <a:p>
          <a:endParaRPr lang="en-US"/>
        </a:p>
      </dgm:t>
    </dgm:pt>
    <dgm:pt modelId="{020235C7-4102-43B9-8250-89A3B2D97C2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b="1" dirty="0">
              <a:solidFill>
                <a:schemeClr val="accent1">
                  <a:lumMod val="50000"/>
                </a:schemeClr>
              </a:solidFill>
            </a:rPr>
            <a:t>Industry and Market  Research</a:t>
          </a:r>
        </a:p>
      </dgm:t>
    </dgm:pt>
    <dgm:pt modelId="{BB81A424-49A5-4915-B8B1-D8E3097CFB28}" type="sibTrans" cxnId="{AF574C83-F8A8-43DF-9D76-A769AEA8515F}">
      <dgm:prSet/>
      <dgm:spPr/>
      <dgm:t>
        <a:bodyPr/>
        <a:lstStyle/>
        <a:p>
          <a:endParaRPr lang="en-US"/>
        </a:p>
      </dgm:t>
    </dgm:pt>
    <dgm:pt modelId="{0821C217-75B6-44CB-814E-303F752F8EE9}" type="parTrans" cxnId="{AF574C83-F8A8-43DF-9D76-A769AEA8515F}">
      <dgm:prSet/>
      <dgm:spPr/>
      <dgm:t>
        <a:bodyPr/>
        <a:lstStyle/>
        <a:p>
          <a:endParaRPr lang="en-US"/>
        </a:p>
      </dgm:t>
    </dgm:pt>
    <dgm:pt modelId="{4932F85E-2C31-422A-B49E-142D8B3075D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b="1" baseline="0" dirty="0">
              <a:solidFill>
                <a:schemeClr val="accent1">
                  <a:lumMod val="50000"/>
                </a:schemeClr>
              </a:solidFill>
            </a:rPr>
            <a:t>Financing Proposals</a:t>
          </a:r>
          <a:endParaRPr lang="en-US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5CF8A969-04CB-49D4-B219-D66F579F8C49}" type="sibTrans" cxnId="{6CFDA2AE-87B2-4D00-9A89-D189A8FC7757}">
      <dgm:prSet/>
      <dgm:spPr/>
      <dgm:t>
        <a:bodyPr/>
        <a:lstStyle/>
        <a:p>
          <a:endParaRPr lang="en-US"/>
        </a:p>
      </dgm:t>
    </dgm:pt>
    <dgm:pt modelId="{46FE8A78-631A-45C5-934E-FFC6CA83C023}" type="parTrans" cxnId="{6CFDA2AE-87B2-4D00-9A89-D189A8FC7757}">
      <dgm:prSet/>
      <dgm:spPr/>
      <dgm:t>
        <a:bodyPr/>
        <a:lstStyle/>
        <a:p>
          <a:endParaRPr lang="en-US"/>
        </a:p>
      </dgm:t>
    </dgm:pt>
    <dgm:pt modelId="{B169B0E7-7292-444B-8479-1A137C3F1E5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b="1" baseline="0" dirty="0">
              <a:solidFill>
                <a:schemeClr val="accent1">
                  <a:lumMod val="50000"/>
                </a:schemeClr>
              </a:solidFill>
            </a:rPr>
            <a:t>Marketing Plans</a:t>
          </a:r>
        </a:p>
      </dgm:t>
    </dgm:pt>
    <dgm:pt modelId="{55144F04-1843-48B8-BEC0-5A36114920F8}" type="sibTrans" cxnId="{80F525B9-C93D-4B68-A2FF-E6C3E5F56C82}">
      <dgm:prSet/>
      <dgm:spPr/>
      <dgm:t>
        <a:bodyPr/>
        <a:lstStyle/>
        <a:p>
          <a:endParaRPr lang="en-US"/>
        </a:p>
      </dgm:t>
    </dgm:pt>
    <dgm:pt modelId="{874437B7-2DEE-4953-8827-E8F5D729709A}" type="parTrans" cxnId="{80F525B9-C93D-4B68-A2FF-E6C3E5F56C82}">
      <dgm:prSet/>
      <dgm:spPr/>
      <dgm:t>
        <a:bodyPr/>
        <a:lstStyle/>
        <a:p>
          <a:endParaRPr lang="en-US"/>
        </a:p>
      </dgm:t>
    </dgm:pt>
    <dgm:pt modelId="{07079A29-61A1-4B2B-8739-E2248D057AC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b="1" dirty="0">
              <a:solidFill>
                <a:schemeClr val="accent1">
                  <a:lumMod val="50000"/>
                </a:schemeClr>
              </a:solidFill>
            </a:rPr>
            <a:t>Budgeting and Forecasting Models</a:t>
          </a:r>
        </a:p>
      </dgm:t>
    </dgm:pt>
    <dgm:pt modelId="{A2430A63-07F3-4EAF-836E-D32311380C9E}" type="sibTrans" cxnId="{E1269728-FA2B-4351-8CFF-58513EB53381}">
      <dgm:prSet/>
      <dgm:spPr/>
      <dgm:t>
        <a:bodyPr/>
        <a:lstStyle/>
        <a:p>
          <a:endParaRPr lang="en-US"/>
        </a:p>
      </dgm:t>
    </dgm:pt>
    <dgm:pt modelId="{F9403537-5F7A-416A-AF4B-041B0454AE8B}" type="parTrans" cxnId="{E1269728-FA2B-4351-8CFF-58513EB53381}">
      <dgm:prSet/>
      <dgm:spPr/>
      <dgm:t>
        <a:bodyPr/>
        <a:lstStyle/>
        <a:p>
          <a:endParaRPr lang="en-US"/>
        </a:p>
      </dgm:t>
    </dgm:pt>
    <dgm:pt modelId="{84B28A95-4221-4855-95D1-D31603E36923}" type="pres">
      <dgm:prSet presAssocID="{C7D32085-D4D0-4A18-B3DF-ACC283E9962B}" presName="Name0" presStyleCnt="0">
        <dgm:presLayoutVars>
          <dgm:dir/>
          <dgm:animLvl val="lvl"/>
          <dgm:resizeHandles val="exact"/>
        </dgm:presLayoutVars>
      </dgm:prSet>
      <dgm:spPr/>
    </dgm:pt>
    <dgm:pt modelId="{CF93832A-972F-4673-8536-374820B85EE5}" type="pres">
      <dgm:prSet presAssocID="{4932F85E-2C31-422A-B49E-142D8B3075DA}" presName="boxAndChildren" presStyleCnt="0"/>
      <dgm:spPr/>
    </dgm:pt>
    <dgm:pt modelId="{4AA07C48-F1AF-4534-828F-C6F890E8D8F8}" type="pres">
      <dgm:prSet presAssocID="{4932F85E-2C31-422A-B49E-142D8B3075DA}" presName="parentTextBox" presStyleLbl="node1" presStyleIdx="0" presStyleCnt="5"/>
      <dgm:spPr/>
    </dgm:pt>
    <dgm:pt modelId="{B4BEF69F-F005-4C59-B2CC-A30080048B87}" type="pres">
      <dgm:prSet presAssocID="{55144F04-1843-48B8-BEC0-5A36114920F8}" presName="sp" presStyleCnt="0"/>
      <dgm:spPr/>
    </dgm:pt>
    <dgm:pt modelId="{44CC3836-36A6-4E03-A286-D0AC6FD91701}" type="pres">
      <dgm:prSet presAssocID="{B169B0E7-7292-444B-8479-1A137C3F1E5A}" presName="arrowAndChildren" presStyleCnt="0"/>
      <dgm:spPr/>
    </dgm:pt>
    <dgm:pt modelId="{BCAEDB40-8DBF-4B67-A2C8-260718381502}" type="pres">
      <dgm:prSet presAssocID="{B169B0E7-7292-444B-8479-1A137C3F1E5A}" presName="parentTextArrow" presStyleLbl="node1" presStyleIdx="1" presStyleCnt="5" custLinFactNeighborX="926" custLinFactNeighborY="1717"/>
      <dgm:spPr/>
    </dgm:pt>
    <dgm:pt modelId="{28E5BCA6-E255-48B5-8C4C-C8C1310E3112}" type="pres">
      <dgm:prSet presAssocID="{A2430A63-07F3-4EAF-836E-D32311380C9E}" presName="sp" presStyleCnt="0"/>
      <dgm:spPr/>
    </dgm:pt>
    <dgm:pt modelId="{B06FE4D5-D049-4712-A62B-DCDFED94612D}" type="pres">
      <dgm:prSet presAssocID="{07079A29-61A1-4B2B-8739-E2248D057AC5}" presName="arrowAndChildren" presStyleCnt="0"/>
      <dgm:spPr/>
    </dgm:pt>
    <dgm:pt modelId="{223FCC9D-73CB-4475-B0B8-60B148050E93}" type="pres">
      <dgm:prSet presAssocID="{07079A29-61A1-4B2B-8739-E2248D057AC5}" presName="parentTextArrow" presStyleLbl="node1" presStyleIdx="2" presStyleCnt="5"/>
      <dgm:spPr/>
    </dgm:pt>
    <dgm:pt modelId="{111BAF48-EF5E-49C7-BFD8-364FD3BB039A}" type="pres">
      <dgm:prSet presAssocID="{BB81A424-49A5-4915-B8B1-D8E3097CFB28}" presName="sp" presStyleCnt="0"/>
      <dgm:spPr/>
    </dgm:pt>
    <dgm:pt modelId="{9CA39526-A969-4EF3-BF70-39AD8AC02C77}" type="pres">
      <dgm:prSet presAssocID="{020235C7-4102-43B9-8250-89A3B2D97C2B}" presName="arrowAndChildren" presStyleCnt="0"/>
      <dgm:spPr/>
    </dgm:pt>
    <dgm:pt modelId="{B5C8E63F-4233-46E3-AC7E-D96488D34DAE}" type="pres">
      <dgm:prSet presAssocID="{020235C7-4102-43B9-8250-89A3B2D97C2B}" presName="parentTextArrow" presStyleLbl="node1" presStyleIdx="3" presStyleCnt="5" custLinFactNeighborX="5556" custLinFactNeighborY="2866"/>
      <dgm:spPr/>
    </dgm:pt>
    <dgm:pt modelId="{00F01BF1-459E-466E-A4FB-93C2B4AD093D}" type="pres">
      <dgm:prSet presAssocID="{7AEDFF63-3D7C-4365-AE03-68589977FB39}" presName="sp" presStyleCnt="0"/>
      <dgm:spPr/>
    </dgm:pt>
    <dgm:pt modelId="{A2ADA65C-F25C-4303-9094-7D6FA8928541}" type="pres">
      <dgm:prSet presAssocID="{FC3FBCA4-8599-4C03-8DAF-B7DC3D50F774}" presName="arrowAndChildren" presStyleCnt="0"/>
      <dgm:spPr/>
    </dgm:pt>
    <dgm:pt modelId="{AE124F07-F2E1-4D44-B47F-8CD8C339A198}" type="pres">
      <dgm:prSet presAssocID="{FC3FBCA4-8599-4C03-8DAF-B7DC3D50F774}" presName="parentTextArrow" presStyleLbl="node1" presStyleIdx="4" presStyleCnt="5"/>
      <dgm:spPr/>
    </dgm:pt>
  </dgm:ptLst>
  <dgm:cxnLst>
    <dgm:cxn modelId="{AF574C83-F8A8-43DF-9D76-A769AEA8515F}" srcId="{C7D32085-D4D0-4A18-B3DF-ACC283E9962B}" destId="{020235C7-4102-43B9-8250-89A3B2D97C2B}" srcOrd="1" destOrd="0" parTransId="{0821C217-75B6-44CB-814E-303F752F8EE9}" sibTransId="{BB81A424-49A5-4915-B8B1-D8E3097CFB28}"/>
    <dgm:cxn modelId="{924E9CB8-E689-4C9D-9699-CCF5C782E35B}" type="presOf" srcId="{4932F85E-2C31-422A-B49E-142D8B3075DA}" destId="{4AA07C48-F1AF-4534-828F-C6F890E8D8F8}" srcOrd="0" destOrd="0" presId="urn:microsoft.com/office/officeart/2005/8/layout/process4"/>
    <dgm:cxn modelId="{4E5CA227-DDFC-440E-B6F3-FAA08BEC22ED}" type="presOf" srcId="{C7D32085-D4D0-4A18-B3DF-ACC283E9962B}" destId="{84B28A95-4221-4855-95D1-D31603E36923}" srcOrd="0" destOrd="0" presId="urn:microsoft.com/office/officeart/2005/8/layout/process4"/>
    <dgm:cxn modelId="{CCC8F282-DE72-4BCA-9394-5E8DE5D0D24F}" srcId="{C7D32085-D4D0-4A18-B3DF-ACC283E9962B}" destId="{FC3FBCA4-8599-4C03-8DAF-B7DC3D50F774}" srcOrd="0" destOrd="0" parTransId="{A982D05E-D32F-4440-A8BF-6A4B637C8CDE}" sibTransId="{7AEDFF63-3D7C-4365-AE03-68589977FB39}"/>
    <dgm:cxn modelId="{80F525B9-C93D-4B68-A2FF-E6C3E5F56C82}" srcId="{C7D32085-D4D0-4A18-B3DF-ACC283E9962B}" destId="{B169B0E7-7292-444B-8479-1A137C3F1E5A}" srcOrd="3" destOrd="0" parTransId="{874437B7-2DEE-4953-8827-E8F5D729709A}" sibTransId="{55144F04-1843-48B8-BEC0-5A36114920F8}"/>
    <dgm:cxn modelId="{E1269728-FA2B-4351-8CFF-58513EB53381}" srcId="{C7D32085-D4D0-4A18-B3DF-ACC283E9962B}" destId="{07079A29-61A1-4B2B-8739-E2248D057AC5}" srcOrd="2" destOrd="0" parTransId="{F9403537-5F7A-416A-AF4B-041B0454AE8B}" sibTransId="{A2430A63-07F3-4EAF-836E-D32311380C9E}"/>
    <dgm:cxn modelId="{E722C166-B3D2-4325-87EE-0DC959502942}" type="presOf" srcId="{FC3FBCA4-8599-4C03-8DAF-B7DC3D50F774}" destId="{AE124F07-F2E1-4D44-B47F-8CD8C339A198}" srcOrd="0" destOrd="0" presId="urn:microsoft.com/office/officeart/2005/8/layout/process4"/>
    <dgm:cxn modelId="{9A9C2443-90FD-45AA-AE1E-3012A762EDF3}" type="presOf" srcId="{020235C7-4102-43B9-8250-89A3B2D97C2B}" destId="{B5C8E63F-4233-46E3-AC7E-D96488D34DAE}" srcOrd="0" destOrd="0" presId="urn:microsoft.com/office/officeart/2005/8/layout/process4"/>
    <dgm:cxn modelId="{FFB6C773-CFF8-4BEF-BC2F-4FB3D8133777}" type="presOf" srcId="{B169B0E7-7292-444B-8479-1A137C3F1E5A}" destId="{BCAEDB40-8DBF-4B67-A2C8-260718381502}" srcOrd="0" destOrd="0" presId="urn:microsoft.com/office/officeart/2005/8/layout/process4"/>
    <dgm:cxn modelId="{5C20AE31-C988-40D6-807F-E4F291AEDE5C}" type="presOf" srcId="{07079A29-61A1-4B2B-8739-E2248D057AC5}" destId="{223FCC9D-73CB-4475-B0B8-60B148050E93}" srcOrd="0" destOrd="0" presId="urn:microsoft.com/office/officeart/2005/8/layout/process4"/>
    <dgm:cxn modelId="{6CFDA2AE-87B2-4D00-9A89-D189A8FC7757}" srcId="{C7D32085-D4D0-4A18-B3DF-ACC283E9962B}" destId="{4932F85E-2C31-422A-B49E-142D8B3075DA}" srcOrd="4" destOrd="0" parTransId="{46FE8A78-631A-45C5-934E-FFC6CA83C023}" sibTransId="{5CF8A969-04CB-49D4-B219-D66F579F8C49}"/>
    <dgm:cxn modelId="{F85A64CE-1C4F-4B29-80FC-51BB6554A2FF}" type="presParOf" srcId="{84B28A95-4221-4855-95D1-D31603E36923}" destId="{CF93832A-972F-4673-8536-374820B85EE5}" srcOrd="0" destOrd="0" presId="urn:microsoft.com/office/officeart/2005/8/layout/process4"/>
    <dgm:cxn modelId="{489AFE07-668D-42DA-A480-77519C95FDED}" type="presParOf" srcId="{CF93832A-972F-4673-8536-374820B85EE5}" destId="{4AA07C48-F1AF-4534-828F-C6F890E8D8F8}" srcOrd="0" destOrd="0" presId="urn:microsoft.com/office/officeart/2005/8/layout/process4"/>
    <dgm:cxn modelId="{5E4B7AFA-7683-46EE-9437-FAF50D7AEAF8}" type="presParOf" srcId="{84B28A95-4221-4855-95D1-D31603E36923}" destId="{B4BEF69F-F005-4C59-B2CC-A30080048B87}" srcOrd="1" destOrd="0" presId="urn:microsoft.com/office/officeart/2005/8/layout/process4"/>
    <dgm:cxn modelId="{A6AA7E80-28B4-46DF-9928-2489BDEDC480}" type="presParOf" srcId="{84B28A95-4221-4855-95D1-D31603E36923}" destId="{44CC3836-36A6-4E03-A286-D0AC6FD91701}" srcOrd="2" destOrd="0" presId="urn:microsoft.com/office/officeart/2005/8/layout/process4"/>
    <dgm:cxn modelId="{396DD4DE-FB01-4FB8-83C4-01541056DD7C}" type="presParOf" srcId="{44CC3836-36A6-4E03-A286-D0AC6FD91701}" destId="{BCAEDB40-8DBF-4B67-A2C8-260718381502}" srcOrd="0" destOrd="0" presId="urn:microsoft.com/office/officeart/2005/8/layout/process4"/>
    <dgm:cxn modelId="{4239CF47-8422-4846-9F31-B9BF8D30BFD7}" type="presParOf" srcId="{84B28A95-4221-4855-95D1-D31603E36923}" destId="{28E5BCA6-E255-48B5-8C4C-C8C1310E3112}" srcOrd="3" destOrd="0" presId="urn:microsoft.com/office/officeart/2005/8/layout/process4"/>
    <dgm:cxn modelId="{6BA359CF-4945-4AFE-AE18-5FA5C810FE6E}" type="presParOf" srcId="{84B28A95-4221-4855-95D1-D31603E36923}" destId="{B06FE4D5-D049-4712-A62B-DCDFED94612D}" srcOrd="4" destOrd="0" presId="urn:microsoft.com/office/officeart/2005/8/layout/process4"/>
    <dgm:cxn modelId="{0B10F943-5743-4B17-91A4-2E4064138992}" type="presParOf" srcId="{B06FE4D5-D049-4712-A62B-DCDFED94612D}" destId="{223FCC9D-73CB-4475-B0B8-60B148050E93}" srcOrd="0" destOrd="0" presId="urn:microsoft.com/office/officeart/2005/8/layout/process4"/>
    <dgm:cxn modelId="{CA0AEE7B-80D6-4A7F-A27F-FC95E43B8662}" type="presParOf" srcId="{84B28A95-4221-4855-95D1-D31603E36923}" destId="{111BAF48-EF5E-49C7-BFD8-364FD3BB039A}" srcOrd="5" destOrd="0" presId="urn:microsoft.com/office/officeart/2005/8/layout/process4"/>
    <dgm:cxn modelId="{6595BD86-38CF-4788-A2AA-5EBDFF5DB8A2}" type="presParOf" srcId="{84B28A95-4221-4855-95D1-D31603E36923}" destId="{9CA39526-A969-4EF3-BF70-39AD8AC02C77}" srcOrd="6" destOrd="0" presId="urn:microsoft.com/office/officeart/2005/8/layout/process4"/>
    <dgm:cxn modelId="{D4149A56-F367-4681-9EDF-F1550C4F6EEF}" type="presParOf" srcId="{9CA39526-A969-4EF3-BF70-39AD8AC02C77}" destId="{B5C8E63F-4233-46E3-AC7E-D96488D34DAE}" srcOrd="0" destOrd="0" presId="urn:microsoft.com/office/officeart/2005/8/layout/process4"/>
    <dgm:cxn modelId="{FF72F4D6-398E-4616-857F-1C60F0DC92E0}" type="presParOf" srcId="{84B28A95-4221-4855-95D1-D31603E36923}" destId="{00F01BF1-459E-466E-A4FB-93C2B4AD093D}" srcOrd="7" destOrd="0" presId="urn:microsoft.com/office/officeart/2005/8/layout/process4"/>
    <dgm:cxn modelId="{5228BDFB-5B2F-460E-A7F9-FD415350163F}" type="presParOf" srcId="{84B28A95-4221-4855-95D1-D31603E36923}" destId="{A2ADA65C-F25C-4303-9094-7D6FA8928541}" srcOrd="8" destOrd="0" presId="urn:microsoft.com/office/officeart/2005/8/layout/process4"/>
    <dgm:cxn modelId="{F8A5BB39-2B7D-4094-9510-B041FD8138EC}" type="presParOf" srcId="{A2ADA65C-F25C-4303-9094-7D6FA8928541}" destId="{AE124F07-F2E1-4D44-B47F-8CD8C339A19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D32085-D4D0-4A18-B3DF-ACC283E9962B}" type="doc">
      <dgm:prSet loTypeId="urn:microsoft.com/office/officeart/2005/8/layout/process4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C3FBCA4-8599-4C03-8DAF-B7DC3D50F77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b="1" dirty="0">
              <a:solidFill>
                <a:schemeClr val="accent1">
                  <a:lumMod val="50000"/>
                </a:schemeClr>
              </a:solidFill>
            </a:rPr>
            <a:t>Strategy</a:t>
          </a:r>
        </a:p>
      </dgm:t>
    </dgm:pt>
    <dgm:pt modelId="{A982D05E-D32F-4440-A8BF-6A4B637C8CDE}" type="parTrans" cxnId="{CCC8F282-DE72-4BCA-9394-5E8DE5D0D24F}">
      <dgm:prSet/>
      <dgm:spPr/>
      <dgm:t>
        <a:bodyPr/>
        <a:lstStyle/>
        <a:p>
          <a:endParaRPr lang="en-US"/>
        </a:p>
      </dgm:t>
    </dgm:pt>
    <dgm:pt modelId="{7AEDFF63-3D7C-4365-AE03-68589977FB39}" type="sibTrans" cxnId="{CCC8F282-DE72-4BCA-9394-5E8DE5D0D24F}">
      <dgm:prSet/>
      <dgm:spPr/>
      <dgm:t>
        <a:bodyPr/>
        <a:lstStyle/>
        <a:p>
          <a:endParaRPr lang="en-US"/>
        </a:p>
      </dgm:t>
    </dgm:pt>
    <dgm:pt modelId="{020235C7-4102-43B9-8250-89A3B2D97C2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b="1" dirty="0">
              <a:solidFill>
                <a:schemeClr val="accent1">
                  <a:lumMod val="50000"/>
                </a:schemeClr>
              </a:solidFill>
            </a:rPr>
            <a:t>New Markets to Deliver Products/Services</a:t>
          </a:r>
        </a:p>
      </dgm:t>
    </dgm:pt>
    <dgm:pt modelId="{BB81A424-49A5-4915-B8B1-D8E3097CFB28}" type="sibTrans" cxnId="{AF574C83-F8A8-43DF-9D76-A769AEA8515F}">
      <dgm:prSet/>
      <dgm:spPr/>
      <dgm:t>
        <a:bodyPr/>
        <a:lstStyle/>
        <a:p>
          <a:endParaRPr lang="en-US"/>
        </a:p>
      </dgm:t>
    </dgm:pt>
    <dgm:pt modelId="{0821C217-75B6-44CB-814E-303F752F8EE9}" type="parTrans" cxnId="{AF574C83-F8A8-43DF-9D76-A769AEA8515F}">
      <dgm:prSet/>
      <dgm:spPr/>
      <dgm:t>
        <a:bodyPr/>
        <a:lstStyle/>
        <a:p>
          <a:endParaRPr lang="en-US"/>
        </a:p>
      </dgm:t>
    </dgm:pt>
    <dgm:pt modelId="{4932F85E-2C31-422A-B49E-142D8B3075D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b="1" dirty="0">
              <a:solidFill>
                <a:schemeClr val="accent1">
                  <a:lumMod val="50000"/>
                </a:schemeClr>
              </a:solidFill>
            </a:rPr>
            <a:t>Targeted Business Training – SBDC GrowSmart™ Program</a:t>
          </a:r>
        </a:p>
      </dgm:t>
    </dgm:pt>
    <dgm:pt modelId="{5CF8A969-04CB-49D4-B219-D66F579F8C49}" type="sibTrans" cxnId="{6CFDA2AE-87B2-4D00-9A89-D189A8FC7757}">
      <dgm:prSet/>
      <dgm:spPr/>
      <dgm:t>
        <a:bodyPr/>
        <a:lstStyle/>
        <a:p>
          <a:endParaRPr lang="en-US"/>
        </a:p>
      </dgm:t>
    </dgm:pt>
    <dgm:pt modelId="{46FE8A78-631A-45C5-934E-FFC6CA83C023}" type="parTrans" cxnId="{6CFDA2AE-87B2-4D00-9A89-D189A8FC7757}">
      <dgm:prSet/>
      <dgm:spPr/>
      <dgm:t>
        <a:bodyPr/>
        <a:lstStyle/>
        <a:p>
          <a:endParaRPr lang="en-US"/>
        </a:p>
      </dgm:t>
    </dgm:pt>
    <dgm:pt modelId="{B169B0E7-7292-444B-8479-1A137C3F1E5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b="1" baseline="0" dirty="0">
              <a:solidFill>
                <a:schemeClr val="accent1">
                  <a:lumMod val="50000"/>
                </a:schemeClr>
              </a:solidFill>
            </a:rPr>
            <a:t>Financing Proposals for Expansion Capital</a:t>
          </a:r>
        </a:p>
      </dgm:t>
    </dgm:pt>
    <dgm:pt modelId="{55144F04-1843-48B8-BEC0-5A36114920F8}" type="sibTrans" cxnId="{80F525B9-C93D-4B68-A2FF-E6C3E5F56C82}">
      <dgm:prSet/>
      <dgm:spPr/>
      <dgm:t>
        <a:bodyPr/>
        <a:lstStyle/>
        <a:p>
          <a:endParaRPr lang="en-US"/>
        </a:p>
      </dgm:t>
    </dgm:pt>
    <dgm:pt modelId="{874437B7-2DEE-4953-8827-E8F5D729709A}" type="parTrans" cxnId="{80F525B9-C93D-4B68-A2FF-E6C3E5F56C82}">
      <dgm:prSet/>
      <dgm:spPr/>
      <dgm:t>
        <a:bodyPr/>
        <a:lstStyle/>
        <a:p>
          <a:endParaRPr lang="en-US"/>
        </a:p>
      </dgm:t>
    </dgm:pt>
    <dgm:pt modelId="{07079A29-61A1-4B2B-8739-E2248D057AC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b="1" dirty="0">
              <a:solidFill>
                <a:schemeClr val="accent1">
                  <a:lumMod val="50000"/>
                </a:schemeClr>
              </a:solidFill>
            </a:rPr>
            <a:t>Market Research</a:t>
          </a:r>
        </a:p>
      </dgm:t>
    </dgm:pt>
    <dgm:pt modelId="{A2430A63-07F3-4EAF-836E-D32311380C9E}" type="sibTrans" cxnId="{E1269728-FA2B-4351-8CFF-58513EB53381}">
      <dgm:prSet/>
      <dgm:spPr/>
      <dgm:t>
        <a:bodyPr/>
        <a:lstStyle/>
        <a:p>
          <a:endParaRPr lang="en-US"/>
        </a:p>
      </dgm:t>
    </dgm:pt>
    <dgm:pt modelId="{F9403537-5F7A-416A-AF4B-041B0454AE8B}" type="parTrans" cxnId="{E1269728-FA2B-4351-8CFF-58513EB53381}">
      <dgm:prSet/>
      <dgm:spPr/>
      <dgm:t>
        <a:bodyPr/>
        <a:lstStyle/>
        <a:p>
          <a:endParaRPr lang="en-US"/>
        </a:p>
      </dgm:t>
    </dgm:pt>
    <dgm:pt modelId="{84B28A95-4221-4855-95D1-D31603E36923}" type="pres">
      <dgm:prSet presAssocID="{C7D32085-D4D0-4A18-B3DF-ACC283E9962B}" presName="Name0" presStyleCnt="0">
        <dgm:presLayoutVars>
          <dgm:dir/>
          <dgm:animLvl val="lvl"/>
          <dgm:resizeHandles val="exact"/>
        </dgm:presLayoutVars>
      </dgm:prSet>
      <dgm:spPr/>
    </dgm:pt>
    <dgm:pt modelId="{CF93832A-972F-4673-8536-374820B85EE5}" type="pres">
      <dgm:prSet presAssocID="{4932F85E-2C31-422A-B49E-142D8B3075DA}" presName="boxAndChildren" presStyleCnt="0"/>
      <dgm:spPr/>
    </dgm:pt>
    <dgm:pt modelId="{4AA07C48-F1AF-4534-828F-C6F890E8D8F8}" type="pres">
      <dgm:prSet presAssocID="{4932F85E-2C31-422A-B49E-142D8B3075DA}" presName="parentTextBox" presStyleLbl="node1" presStyleIdx="0" presStyleCnt="5"/>
      <dgm:spPr/>
    </dgm:pt>
    <dgm:pt modelId="{B4BEF69F-F005-4C59-B2CC-A30080048B87}" type="pres">
      <dgm:prSet presAssocID="{55144F04-1843-48B8-BEC0-5A36114920F8}" presName="sp" presStyleCnt="0"/>
      <dgm:spPr/>
    </dgm:pt>
    <dgm:pt modelId="{44CC3836-36A6-4E03-A286-D0AC6FD91701}" type="pres">
      <dgm:prSet presAssocID="{B169B0E7-7292-444B-8479-1A137C3F1E5A}" presName="arrowAndChildren" presStyleCnt="0"/>
      <dgm:spPr/>
    </dgm:pt>
    <dgm:pt modelId="{BCAEDB40-8DBF-4B67-A2C8-260718381502}" type="pres">
      <dgm:prSet presAssocID="{B169B0E7-7292-444B-8479-1A137C3F1E5A}" presName="parentTextArrow" presStyleLbl="node1" presStyleIdx="1" presStyleCnt="5" custLinFactNeighborX="926" custLinFactNeighborY="1717"/>
      <dgm:spPr/>
    </dgm:pt>
    <dgm:pt modelId="{28E5BCA6-E255-48B5-8C4C-C8C1310E3112}" type="pres">
      <dgm:prSet presAssocID="{A2430A63-07F3-4EAF-836E-D32311380C9E}" presName="sp" presStyleCnt="0"/>
      <dgm:spPr/>
    </dgm:pt>
    <dgm:pt modelId="{B06FE4D5-D049-4712-A62B-DCDFED94612D}" type="pres">
      <dgm:prSet presAssocID="{07079A29-61A1-4B2B-8739-E2248D057AC5}" presName="arrowAndChildren" presStyleCnt="0"/>
      <dgm:spPr/>
    </dgm:pt>
    <dgm:pt modelId="{223FCC9D-73CB-4475-B0B8-60B148050E93}" type="pres">
      <dgm:prSet presAssocID="{07079A29-61A1-4B2B-8739-E2248D057AC5}" presName="parentTextArrow" presStyleLbl="node1" presStyleIdx="2" presStyleCnt="5" custLinFactNeighborY="-2044"/>
      <dgm:spPr/>
    </dgm:pt>
    <dgm:pt modelId="{111BAF48-EF5E-49C7-BFD8-364FD3BB039A}" type="pres">
      <dgm:prSet presAssocID="{BB81A424-49A5-4915-B8B1-D8E3097CFB28}" presName="sp" presStyleCnt="0"/>
      <dgm:spPr/>
    </dgm:pt>
    <dgm:pt modelId="{9CA39526-A969-4EF3-BF70-39AD8AC02C77}" type="pres">
      <dgm:prSet presAssocID="{020235C7-4102-43B9-8250-89A3B2D97C2B}" presName="arrowAndChildren" presStyleCnt="0"/>
      <dgm:spPr/>
    </dgm:pt>
    <dgm:pt modelId="{B5C8E63F-4233-46E3-AC7E-D96488D34DAE}" type="pres">
      <dgm:prSet presAssocID="{020235C7-4102-43B9-8250-89A3B2D97C2B}" presName="parentTextArrow" presStyleLbl="node1" presStyleIdx="3" presStyleCnt="5" custLinFactNeighborX="5556" custLinFactNeighborY="2866"/>
      <dgm:spPr/>
    </dgm:pt>
    <dgm:pt modelId="{00F01BF1-459E-466E-A4FB-93C2B4AD093D}" type="pres">
      <dgm:prSet presAssocID="{7AEDFF63-3D7C-4365-AE03-68589977FB39}" presName="sp" presStyleCnt="0"/>
      <dgm:spPr/>
    </dgm:pt>
    <dgm:pt modelId="{A2ADA65C-F25C-4303-9094-7D6FA8928541}" type="pres">
      <dgm:prSet presAssocID="{FC3FBCA4-8599-4C03-8DAF-B7DC3D50F774}" presName="arrowAndChildren" presStyleCnt="0"/>
      <dgm:spPr/>
    </dgm:pt>
    <dgm:pt modelId="{AE124F07-F2E1-4D44-B47F-8CD8C339A198}" type="pres">
      <dgm:prSet presAssocID="{FC3FBCA4-8599-4C03-8DAF-B7DC3D50F774}" presName="parentTextArrow" presStyleLbl="node1" presStyleIdx="4" presStyleCnt="5"/>
      <dgm:spPr/>
    </dgm:pt>
  </dgm:ptLst>
  <dgm:cxnLst>
    <dgm:cxn modelId="{AF574C83-F8A8-43DF-9D76-A769AEA8515F}" srcId="{C7D32085-D4D0-4A18-B3DF-ACC283E9962B}" destId="{020235C7-4102-43B9-8250-89A3B2D97C2B}" srcOrd="1" destOrd="0" parTransId="{0821C217-75B6-44CB-814E-303F752F8EE9}" sibTransId="{BB81A424-49A5-4915-B8B1-D8E3097CFB28}"/>
    <dgm:cxn modelId="{F65FE3C3-6CBF-46EC-83A1-4AEB3B4ABE33}" type="presOf" srcId="{07079A29-61A1-4B2B-8739-E2248D057AC5}" destId="{223FCC9D-73CB-4475-B0B8-60B148050E93}" srcOrd="0" destOrd="0" presId="urn:microsoft.com/office/officeart/2005/8/layout/process4"/>
    <dgm:cxn modelId="{7DB04C41-1BBF-4F48-8C14-39C65219CDDD}" type="presOf" srcId="{FC3FBCA4-8599-4C03-8DAF-B7DC3D50F774}" destId="{AE124F07-F2E1-4D44-B47F-8CD8C339A198}" srcOrd="0" destOrd="0" presId="urn:microsoft.com/office/officeart/2005/8/layout/process4"/>
    <dgm:cxn modelId="{CCC8F282-DE72-4BCA-9394-5E8DE5D0D24F}" srcId="{C7D32085-D4D0-4A18-B3DF-ACC283E9962B}" destId="{FC3FBCA4-8599-4C03-8DAF-B7DC3D50F774}" srcOrd="0" destOrd="0" parTransId="{A982D05E-D32F-4440-A8BF-6A4B637C8CDE}" sibTransId="{7AEDFF63-3D7C-4365-AE03-68589977FB39}"/>
    <dgm:cxn modelId="{80F525B9-C93D-4B68-A2FF-E6C3E5F56C82}" srcId="{C7D32085-D4D0-4A18-B3DF-ACC283E9962B}" destId="{B169B0E7-7292-444B-8479-1A137C3F1E5A}" srcOrd="3" destOrd="0" parTransId="{874437B7-2DEE-4953-8827-E8F5D729709A}" sibTransId="{55144F04-1843-48B8-BEC0-5A36114920F8}"/>
    <dgm:cxn modelId="{E1269728-FA2B-4351-8CFF-58513EB53381}" srcId="{C7D32085-D4D0-4A18-B3DF-ACC283E9962B}" destId="{07079A29-61A1-4B2B-8739-E2248D057AC5}" srcOrd="2" destOrd="0" parTransId="{F9403537-5F7A-416A-AF4B-041B0454AE8B}" sibTransId="{A2430A63-07F3-4EAF-836E-D32311380C9E}"/>
    <dgm:cxn modelId="{6AE9B3AC-F01F-4F5C-AD95-79BFC97F1778}" type="presOf" srcId="{4932F85E-2C31-422A-B49E-142D8B3075DA}" destId="{4AA07C48-F1AF-4534-828F-C6F890E8D8F8}" srcOrd="0" destOrd="0" presId="urn:microsoft.com/office/officeart/2005/8/layout/process4"/>
    <dgm:cxn modelId="{4E8EB0B4-E3FA-4F71-BD5C-58D9BB93DB36}" type="presOf" srcId="{C7D32085-D4D0-4A18-B3DF-ACC283E9962B}" destId="{84B28A95-4221-4855-95D1-D31603E36923}" srcOrd="0" destOrd="0" presId="urn:microsoft.com/office/officeart/2005/8/layout/process4"/>
    <dgm:cxn modelId="{AB3778AB-BC92-407C-BA65-5B5FF1B47728}" type="presOf" srcId="{020235C7-4102-43B9-8250-89A3B2D97C2B}" destId="{B5C8E63F-4233-46E3-AC7E-D96488D34DAE}" srcOrd="0" destOrd="0" presId="urn:microsoft.com/office/officeart/2005/8/layout/process4"/>
    <dgm:cxn modelId="{6CFDA2AE-87B2-4D00-9A89-D189A8FC7757}" srcId="{C7D32085-D4D0-4A18-B3DF-ACC283E9962B}" destId="{4932F85E-2C31-422A-B49E-142D8B3075DA}" srcOrd="4" destOrd="0" parTransId="{46FE8A78-631A-45C5-934E-FFC6CA83C023}" sibTransId="{5CF8A969-04CB-49D4-B219-D66F579F8C49}"/>
    <dgm:cxn modelId="{4768C9D1-AD8A-4194-8E41-2A8168DB74F8}" type="presOf" srcId="{B169B0E7-7292-444B-8479-1A137C3F1E5A}" destId="{BCAEDB40-8DBF-4B67-A2C8-260718381502}" srcOrd="0" destOrd="0" presId="urn:microsoft.com/office/officeart/2005/8/layout/process4"/>
    <dgm:cxn modelId="{77313A88-849E-43D1-925F-066344038FDB}" type="presParOf" srcId="{84B28A95-4221-4855-95D1-D31603E36923}" destId="{CF93832A-972F-4673-8536-374820B85EE5}" srcOrd="0" destOrd="0" presId="urn:microsoft.com/office/officeart/2005/8/layout/process4"/>
    <dgm:cxn modelId="{C59940AD-5ED8-423F-BA4E-FD1AD0F1EEB8}" type="presParOf" srcId="{CF93832A-972F-4673-8536-374820B85EE5}" destId="{4AA07C48-F1AF-4534-828F-C6F890E8D8F8}" srcOrd="0" destOrd="0" presId="urn:microsoft.com/office/officeart/2005/8/layout/process4"/>
    <dgm:cxn modelId="{E512B95C-02F5-48FE-B0C3-64D7301742AE}" type="presParOf" srcId="{84B28A95-4221-4855-95D1-D31603E36923}" destId="{B4BEF69F-F005-4C59-B2CC-A30080048B87}" srcOrd="1" destOrd="0" presId="urn:microsoft.com/office/officeart/2005/8/layout/process4"/>
    <dgm:cxn modelId="{0187C85D-9D71-4070-96F6-8829573243BD}" type="presParOf" srcId="{84B28A95-4221-4855-95D1-D31603E36923}" destId="{44CC3836-36A6-4E03-A286-D0AC6FD91701}" srcOrd="2" destOrd="0" presId="urn:microsoft.com/office/officeart/2005/8/layout/process4"/>
    <dgm:cxn modelId="{7EC99D1F-101F-4C99-8462-5D1D66B7C874}" type="presParOf" srcId="{44CC3836-36A6-4E03-A286-D0AC6FD91701}" destId="{BCAEDB40-8DBF-4B67-A2C8-260718381502}" srcOrd="0" destOrd="0" presId="urn:microsoft.com/office/officeart/2005/8/layout/process4"/>
    <dgm:cxn modelId="{3E6FFDAD-C866-4334-A508-863F8F6D73D3}" type="presParOf" srcId="{84B28A95-4221-4855-95D1-D31603E36923}" destId="{28E5BCA6-E255-48B5-8C4C-C8C1310E3112}" srcOrd="3" destOrd="0" presId="urn:microsoft.com/office/officeart/2005/8/layout/process4"/>
    <dgm:cxn modelId="{66309EEA-4822-48A9-BB52-9623689E3AF8}" type="presParOf" srcId="{84B28A95-4221-4855-95D1-D31603E36923}" destId="{B06FE4D5-D049-4712-A62B-DCDFED94612D}" srcOrd="4" destOrd="0" presId="urn:microsoft.com/office/officeart/2005/8/layout/process4"/>
    <dgm:cxn modelId="{ED6EF3A2-1D5A-4C04-9094-9B23E44C01E8}" type="presParOf" srcId="{B06FE4D5-D049-4712-A62B-DCDFED94612D}" destId="{223FCC9D-73CB-4475-B0B8-60B148050E93}" srcOrd="0" destOrd="0" presId="urn:microsoft.com/office/officeart/2005/8/layout/process4"/>
    <dgm:cxn modelId="{B504EC3A-5F8A-4B87-8CBE-701E50BA67B3}" type="presParOf" srcId="{84B28A95-4221-4855-95D1-D31603E36923}" destId="{111BAF48-EF5E-49C7-BFD8-364FD3BB039A}" srcOrd="5" destOrd="0" presId="urn:microsoft.com/office/officeart/2005/8/layout/process4"/>
    <dgm:cxn modelId="{18BE02AF-0D7F-4D01-B943-B806D143C507}" type="presParOf" srcId="{84B28A95-4221-4855-95D1-D31603E36923}" destId="{9CA39526-A969-4EF3-BF70-39AD8AC02C77}" srcOrd="6" destOrd="0" presId="urn:microsoft.com/office/officeart/2005/8/layout/process4"/>
    <dgm:cxn modelId="{51981E04-DD51-498A-AFC6-AD0F79AEC006}" type="presParOf" srcId="{9CA39526-A969-4EF3-BF70-39AD8AC02C77}" destId="{B5C8E63F-4233-46E3-AC7E-D96488D34DAE}" srcOrd="0" destOrd="0" presId="urn:microsoft.com/office/officeart/2005/8/layout/process4"/>
    <dgm:cxn modelId="{544947C1-AA4D-4DD7-ACEF-E6337BF66F56}" type="presParOf" srcId="{84B28A95-4221-4855-95D1-D31603E36923}" destId="{00F01BF1-459E-466E-A4FB-93C2B4AD093D}" srcOrd="7" destOrd="0" presId="urn:microsoft.com/office/officeart/2005/8/layout/process4"/>
    <dgm:cxn modelId="{B34189A5-2E3A-49AE-BDF0-4F7185F19600}" type="presParOf" srcId="{84B28A95-4221-4855-95D1-D31603E36923}" destId="{A2ADA65C-F25C-4303-9094-7D6FA8928541}" srcOrd="8" destOrd="0" presId="urn:microsoft.com/office/officeart/2005/8/layout/process4"/>
    <dgm:cxn modelId="{155B3867-BBFD-4A39-8CB1-8862CAD793CC}" type="presParOf" srcId="{A2ADA65C-F25C-4303-9094-7D6FA8928541}" destId="{AE124F07-F2E1-4D44-B47F-8CD8C339A19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D32085-D4D0-4A18-B3DF-ACC283E9962B}" type="doc">
      <dgm:prSet loTypeId="urn:microsoft.com/office/officeart/2005/8/layout/process4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C3FBCA4-8599-4C03-8DAF-B7DC3D50F77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b="1" dirty="0">
              <a:solidFill>
                <a:schemeClr val="accent1">
                  <a:lumMod val="50000"/>
                </a:schemeClr>
              </a:solidFill>
            </a:rPr>
            <a:t>Evaluate Financing Needs and Identify Strategies</a:t>
          </a:r>
        </a:p>
      </dgm:t>
    </dgm:pt>
    <dgm:pt modelId="{A982D05E-D32F-4440-A8BF-6A4B637C8CDE}" type="parTrans" cxnId="{CCC8F282-DE72-4BCA-9394-5E8DE5D0D24F}">
      <dgm:prSet/>
      <dgm:spPr/>
      <dgm:t>
        <a:bodyPr/>
        <a:lstStyle/>
        <a:p>
          <a:endParaRPr lang="en-US"/>
        </a:p>
      </dgm:t>
    </dgm:pt>
    <dgm:pt modelId="{7AEDFF63-3D7C-4365-AE03-68589977FB39}" type="sibTrans" cxnId="{CCC8F282-DE72-4BCA-9394-5E8DE5D0D24F}">
      <dgm:prSet/>
      <dgm:spPr/>
      <dgm:t>
        <a:bodyPr/>
        <a:lstStyle/>
        <a:p>
          <a:endParaRPr lang="en-US"/>
        </a:p>
      </dgm:t>
    </dgm:pt>
    <dgm:pt modelId="{020235C7-4102-43B9-8250-89A3B2D97C2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b="1" dirty="0">
              <a:solidFill>
                <a:schemeClr val="accent1">
                  <a:lumMod val="50000"/>
                </a:schemeClr>
              </a:solidFill>
            </a:rPr>
            <a:t>Develop financial projections</a:t>
          </a:r>
        </a:p>
      </dgm:t>
    </dgm:pt>
    <dgm:pt modelId="{BB81A424-49A5-4915-B8B1-D8E3097CFB28}" type="sibTrans" cxnId="{AF574C83-F8A8-43DF-9D76-A769AEA8515F}">
      <dgm:prSet/>
      <dgm:spPr/>
      <dgm:t>
        <a:bodyPr/>
        <a:lstStyle/>
        <a:p>
          <a:endParaRPr lang="en-US"/>
        </a:p>
      </dgm:t>
    </dgm:pt>
    <dgm:pt modelId="{0821C217-75B6-44CB-814E-303F752F8EE9}" type="parTrans" cxnId="{AF574C83-F8A8-43DF-9D76-A769AEA8515F}">
      <dgm:prSet/>
      <dgm:spPr/>
      <dgm:t>
        <a:bodyPr/>
        <a:lstStyle/>
        <a:p>
          <a:endParaRPr lang="en-US"/>
        </a:p>
      </dgm:t>
    </dgm:pt>
    <dgm:pt modelId="{4932F85E-2C31-422A-B49E-142D8B3075D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b="1" dirty="0">
              <a:solidFill>
                <a:schemeClr val="accent1">
                  <a:lumMod val="50000"/>
                </a:schemeClr>
              </a:solidFill>
            </a:rPr>
            <a:t>Trends Analysis against Benchmarks</a:t>
          </a:r>
        </a:p>
      </dgm:t>
    </dgm:pt>
    <dgm:pt modelId="{5CF8A969-04CB-49D4-B219-D66F579F8C49}" type="sibTrans" cxnId="{6CFDA2AE-87B2-4D00-9A89-D189A8FC7757}">
      <dgm:prSet/>
      <dgm:spPr/>
      <dgm:t>
        <a:bodyPr/>
        <a:lstStyle/>
        <a:p>
          <a:endParaRPr lang="en-US"/>
        </a:p>
      </dgm:t>
    </dgm:pt>
    <dgm:pt modelId="{46FE8A78-631A-45C5-934E-FFC6CA83C023}" type="parTrans" cxnId="{6CFDA2AE-87B2-4D00-9A89-D189A8FC7757}">
      <dgm:prSet/>
      <dgm:spPr/>
      <dgm:t>
        <a:bodyPr/>
        <a:lstStyle/>
        <a:p>
          <a:endParaRPr lang="en-US"/>
        </a:p>
      </dgm:t>
    </dgm:pt>
    <dgm:pt modelId="{B169B0E7-7292-444B-8479-1A137C3F1E5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b="1" baseline="0" dirty="0">
              <a:solidFill>
                <a:schemeClr val="accent1">
                  <a:lumMod val="50000"/>
                </a:schemeClr>
              </a:solidFill>
            </a:rPr>
            <a:t>Prepare Funding Proposals - Debt</a:t>
          </a:r>
          <a:r>
            <a:rPr lang="en-US" sz="2000" b="1" baseline="0" dirty="0">
              <a:solidFill>
                <a:schemeClr val="accent1">
                  <a:lumMod val="50000"/>
                </a:schemeClr>
              </a:solidFill>
            </a:rPr>
            <a:t> &amp; </a:t>
          </a:r>
          <a:r>
            <a:rPr lang="en-US" sz="2400" b="1" baseline="0" dirty="0">
              <a:solidFill>
                <a:schemeClr val="accent1">
                  <a:lumMod val="50000"/>
                </a:schemeClr>
              </a:solidFill>
            </a:rPr>
            <a:t>Equity</a:t>
          </a:r>
        </a:p>
      </dgm:t>
    </dgm:pt>
    <dgm:pt modelId="{55144F04-1843-48B8-BEC0-5A36114920F8}" type="sibTrans" cxnId="{80F525B9-C93D-4B68-A2FF-E6C3E5F56C82}">
      <dgm:prSet/>
      <dgm:spPr/>
      <dgm:t>
        <a:bodyPr/>
        <a:lstStyle/>
        <a:p>
          <a:endParaRPr lang="en-US"/>
        </a:p>
      </dgm:t>
    </dgm:pt>
    <dgm:pt modelId="{874437B7-2DEE-4953-8827-E8F5D729709A}" type="parTrans" cxnId="{80F525B9-C93D-4B68-A2FF-E6C3E5F56C82}">
      <dgm:prSet/>
      <dgm:spPr/>
      <dgm:t>
        <a:bodyPr/>
        <a:lstStyle/>
        <a:p>
          <a:endParaRPr lang="en-US"/>
        </a:p>
      </dgm:t>
    </dgm:pt>
    <dgm:pt modelId="{07079A29-61A1-4B2B-8739-E2248D057AC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b="1" dirty="0">
              <a:solidFill>
                <a:schemeClr val="accent1">
                  <a:lumMod val="50000"/>
                </a:schemeClr>
              </a:solidFill>
            </a:rPr>
            <a:t>Financial Health Checkup using Financial Analytical Software</a:t>
          </a:r>
        </a:p>
      </dgm:t>
    </dgm:pt>
    <dgm:pt modelId="{A2430A63-07F3-4EAF-836E-D32311380C9E}" type="sibTrans" cxnId="{E1269728-FA2B-4351-8CFF-58513EB53381}">
      <dgm:prSet/>
      <dgm:spPr/>
      <dgm:t>
        <a:bodyPr/>
        <a:lstStyle/>
        <a:p>
          <a:endParaRPr lang="en-US"/>
        </a:p>
      </dgm:t>
    </dgm:pt>
    <dgm:pt modelId="{F9403537-5F7A-416A-AF4B-041B0454AE8B}" type="parTrans" cxnId="{E1269728-FA2B-4351-8CFF-58513EB53381}">
      <dgm:prSet/>
      <dgm:spPr/>
      <dgm:t>
        <a:bodyPr/>
        <a:lstStyle/>
        <a:p>
          <a:endParaRPr lang="en-US"/>
        </a:p>
      </dgm:t>
    </dgm:pt>
    <dgm:pt modelId="{84B28A95-4221-4855-95D1-D31603E36923}" type="pres">
      <dgm:prSet presAssocID="{C7D32085-D4D0-4A18-B3DF-ACC283E9962B}" presName="Name0" presStyleCnt="0">
        <dgm:presLayoutVars>
          <dgm:dir/>
          <dgm:animLvl val="lvl"/>
          <dgm:resizeHandles val="exact"/>
        </dgm:presLayoutVars>
      </dgm:prSet>
      <dgm:spPr/>
    </dgm:pt>
    <dgm:pt modelId="{CF93832A-972F-4673-8536-374820B85EE5}" type="pres">
      <dgm:prSet presAssocID="{4932F85E-2C31-422A-B49E-142D8B3075DA}" presName="boxAndChildren" presStyleCnt="0"/>
      <dgm:spPr/>
    </dgm:pt>
    <dgm:pt modelId="{4AA07C48-F1AF-4534-828F-C6F890E8D8F8}" type="pres">
      <dgm:prSet presAssocID="{4932F85E-2C31-422A-B49E-142D8B3075DA}" presName="parentTextBox" presStyleLbl="node1" presStyleIdx="0" presStyleCnt="5"/>
      <dgm:spPr/>
    </dgm:pt>
    <dgm:pt modelId="{B4BEF69F-F005-4C59-B2CC-A30080048B87}" type="pres">
      <dgm:prSet presAssocID="{55144F04-1843-48B8-BEC0-5A36114920F8}" presName="sp" presStyleCnt="0"/>
      <dgm:spPr/>
    </dgm:pt>
    <dgm:pt modelId="{44CC3836-36A6-4E03-A286-D0AC6FD91701}" type="pres">
      <dgm:prSet presAssocID="{B169B0E7-7292-444B-8479-1A137C3F1E5A}" presName="arrowAndChildren" presStyleCnt="0"/>
      <dgm:spPr/>
    </dgm:pt>
    <dgm:pt modelId="{BCAEDB40-8DBF-4B67-A2C8-260718381502}" type="pres">
      <dgm:prSet presAssocID="{B169B0E7-7292-444B-8479-1A137C3F1E5A}" presName="parentTextArrow" presStyleLbl="node1" presStyleIdx="1" presStyleCnt="5" custScaleY="107242" custLinFactNeighborX="926" custLinFactNeighborY="1717"/>
      <dgm:spPr/>
    </dgm:pt>
    <dgm:pt modelId="{28E5BCA6-E255-48B5-8C4C-C8C1310E3112}" type="pres">
      <dgm:prSet presAssocID="{A2430A63-07F3-4EAF-836E-D32311380C9E}" presName="sp" presStyleCnt="0"/>
      <dgm:spPr/>
    </dgm:pt>
    <dgm:pt modelId="{B06FE4D5-D049-4712-A62B-DCDFED94612D}" type="pres">
      <dgm:prSet presAssocID="{07079A29-61A1-4B2B-8739-E2248D057AC5}" presName="arrowAndChildren" presStyleCnt="0"/>
      <dgm:spPr/>
    </dgm:pt>
    <dgm:pt modelId="{223FCC9D-73CB-4475-B0B8-60B148050E93}" type="pres">
      <dgm:prSet presAssocID="{07079A29-61A1-4B2B-8739-E2248D057AC5}" presName="parentTextArrow" presStyleLbl="node1" presStyleIdx="2" presStyleCnt="5" custLinFactNeighborY="-2044"/>
      <dgm:spPr/>
    </dgm:pt>
    <dgm:pt modelId="{111BAF48-EF5E-49C7-BFD8-364FD3BB039A}" type="pres">
      <dgm:prSet presAssocID="{BB81A424-49A5-4915-B8B1-D8E3097CFB28}" presName="sp" presStyleCnt="0"/>
      <dgm:spPr/>
    </dgm:pt>
    <dgm:pt modelId="{9CA39526-A969-4EF3-BF70-39AD8AC02C77}" type="pres">
      <dgm:prSet presAssocID="{020235C7-4102-43B9-8250-89A3B2D97C2B}" presName="arrowAndChildren" presStyleCnt="0"/>
      <dgm:spPr/>
    </dgm:pt>
    <dgm:pt modelId="{B5C8E63F-4233-46E3-AC7E-D96488D34DAE}" type="pres">
      <dgm:prSet presAssocID="{020235C7-4102-43B9-8250-89A3B2D97C2B}" presName="parentTextArrow" presStyleLbl="node1" presStyleIdx="3" presStyleCnt="5" custLinFactNeighborX="5556" custLinFactNeighborY="2866"/>
      <dgm:spPr/>
    </dgm:pt>
    <dgm:pt modelId="{00F01BF1-459E-466E-A4FB-93C2B4AD093D}" type="pres">
      <dgm:prSet presAssocID="{7AEDFF63-3D7C-4365-AE03-68589977FB39}" presName="sp" presStyleCnt="0"/>
      <dgm:spPr/>
    </dgm:pt>
    <dgm:pt modelId="{A2ADA65C-F25C-4303-9094-7D6FA8928541}" type="pres">
      <dgm:prSet presAssocID="{FC3FBCA4-8599-4C03-8DAF-B7DC3D50F774}" presName="arrowAndChildren" presStyleCnt="0"/>
      <dgm:spPr/>
    </dgm:pt>
    <dgm:pt modelId="{AE124F07-F2E1-4D44-B47F-8CD8C339A198}" type="pres">
      <dgm:prSet presAssocID="{FC3FBCA4-8599-4C03-8DAF-B7DC3D50F774}" presName="parentTextArrow" presStyleLbl="node1" presStyleIdx="4" presStyleCnt="5" custLinFactNeighborY="-221"/>
      <dgm:spPr/>
    </dgm:pt>
  </dgm:ptLst>
  <dgm:cxnLst>
    <dgm:cxn modelId="{AF574C83-F8A8-43DF-9D76-A769AEA8515F}" srcId="{C7D32085-D4D0-4A18-B3DF-ACC283E9962B}" destId="{020235C7-4102-43B9-8250-89A3B2D97C2B}" srcOrd="1" destOrd="0" parTransId="{0821C217-75B6-44CB-814E-303F752F8EE9}" sibTransId="{BB81A424-49A5-4915-B8B1-D8E3097CFB28}"/>
    <dgm:cxn modelId="{FDA7A38E-3D96-4EC4-BB62-C6DD4E5FD7C1}" type="presOf" srcId="{07079A29-61A1-4B2B-8739-E2248D057AC5}" destId="{223FCC9D-73CB-4475-B0B8-60B148050E93}" srcOrd="0" destOrd="0" presId="urn:microsoft.com/office/officeart/2005/8/layout/process4"/>
    <dgm:cxn modelId="{CCC8F282-DE72-4BCA-9394-5E8DE5D0D24F}" srcId="{C7D32085-D4D0-4A18-B3DF-ACC283E9962B}" destId="{FC3FBCA4-8599-4C03-8DAF-B7DC3D50F774}" srcOrd="0" destOrd="0" parTransId="{A982D05E-D32F-4440-A8BF-6A4B637C8CDE}" sibTransId="{7AEDFF63-3D7C-4365-AE03-68589977FB39}"/>
    <dgm:cxn modelId="{D3599236-E069-4A1B-8EAF-D20505A6A132}" type="presOf" srcId="{020235C7-4102-43B9-8250-89A3B2D97C2B}" destId="{B5C8E63F-4233-46E3-AC7E-D96488D34DAE}" srcOrd="0" destOrd="0" presId="urn:microsoft.com/office/officeart/2005/8/layout/process4"/>
    <dgm:cxn modelId="{80F525B9-C93D-4B68-A2FF-E6C3E5F56C82}" srcId="{C7D32085-D4D0-4A18-B3DF-ACC283E9962B}" destId="{B169B0E7-7292-444B-8479-1A137C3F1E5A}" srcOrd="3" destOrd="0" parTransId="{874437B7-2DEE-4953-8827-E8F5D729709A}" sibTransId="{55144F04-1843-48B8-BEC0-5A36114920F8}"/>
    <dgm:cxn modelId="{E1269728-FA2B-4351-8CFF-58513EB53381}" srcId="{C7D32085-D4D0-4A18-B3DF-ACC283E9962B}" destId="{07079A29-61A1-4B2B-8739-E2248D057AC5}" srcOrd="2" destOrd="0" parTransId="{F9403537-5F7A-416A-AF4B-041B0454AE8B}" sibTransId="{A2430A63-07F3-4EAF-836E-D32311380C9E}"/>
    <dgm:cxn modelId="{002D36A9-CB5D-481E-94C4-C274EB142EE4}" type="presOf" srcId="{B169B0E7-7292-444B-8479-1A137C3F1E5A}" destId="{BCAEDB40-8DBF-4B67-A2C8-260718381502}" srcOrd="0" destOrd="0" presId="urn:microsoft.com/office/officeart/2005/8/layout/process4"/>
    <dgm:cxn modelId="{B453DECB-8D1B-4661-98AC-83165FEBF594}" type="presOf" srcId="{C7D32085-D4D0-4A18-B3DF-ACC283E9962B}" destId="{84B28A95-4221-4855-95D1-D31603E36923}" srcOrd="0" destOrd="0" presId="urn:microsoft.com/office/officeart/2005/8/layout/process4"/>
    <dgm:cxn modelId="{8062F4C9-0BC6-4571-B2C3-308B5D421305}" type="presOf" srcId="{4932F85E-2C31-422A-B49E-142D8B3075DA}" destId="{4AA07C48-F1AF-4534-828F-C6F890E8D8F8}" srcOrd="0" destOrd="0" presId="urn:microsoft.com/office/officeart/2005/8/layout/process4"/>
    <dgm:cxn modelId="{D559EDE2-FAF4-4F0B-810C-0C06F0B118A5}" type="presOf" srcId="{FC3FBCA4-8599-4C03-8DAF-B7DC3D50F774}" destId="{AE124F07-F2E1-4D44-B47F-8CD8C339A198}" srcOrd="0" destOrd="0" presId="urn:microsoft.com/office/officeart/2005/8/layout/process4"/>
    <dgm:cxn modelId="{6CFDA2AE-87B2-4D00-9A89-D189A8FC7757}" srcId="{C7D32085-D4D0-4A18-B3DF-ACC283E9962B}" destId="{4932F85E-2C31-422A-B49E-142D8B3075DA}" srcOrd="4" destOrd="0" parTransId="{46FE8A78-631A-45C5-934E-FFC6CA83C023}" sibTransId="{5CF8A969-04CB-49D4-B219-D66F579F8C49}"/>
    <dgm:cxn modelId="{D15089DC-7A4A-4E4E-AE5F-3CD3CAD6EFC2}" type="presParOf" srcId="{84B28A95-4221-4855-95D1-D31603E36923}" destId="{CF93832A-972F-4673-8536-374820B85EE5}" srcOrd="0" destOrd="0" presId="urn:microsoft.com/office/officeart/2005/8/layout/process4"/>
    <dgm:cxn modelId="{70830896-D14D-4D27-B59C-53782584E8A4}" type="presParOf" srcId="{CF93832A-972F-4673-8536-374820B85EE5}" destId="{4AA07C48-F1AF-4534-828F-C6F890E8D8F8}" srcOrd="0" destOrd="0" presId="urn:microsoft.com/office/officeart/2005/8/layout/process4"/>
    <dgm:cxn modelId="{D8676055-5784-4AAB-B1CB-8EBFC718A19E}" type="presParOf" srcId="{84B28A95-4221-4855-95D1-D31603E36923}" destId="{B4BEF69F-F005-4C59-B2CC-A30080048B87}" srcOrd="1" destOrd="0" presId="urn:microsoft.com/office/officeart/2005/8/layout/process4"/>
    <dgm:cxn modelId="{6D958AFD-714F-4C09-A467-B59EC1CAE64A}" type="presParOf" srcId="{84B28A95-4221-4855-95D1-D31603E36923}" destId="{44CC3836-36A6-4E03-A286-D0AC6FD91701}" srcOrd="2" destOrd="0" presId="urn:microsoft.com/office/officeart/2005/8/layout/process4"/>
    <dgm:cxn modelId="{57F274C5-4D73-4C67-B829-3AD9A8799DB8}" type="presParOf" srcId="{44CC3836-36A6-4E03-A286-D0AC6FD91701}" destId="{BCAEDB40-8DBF-4B67-A2C8-260718381502}" srcOrd="0" destOrd="0" presId="urn:microsoft.com/office/officeart/2005/8/layout/process4"/>
    <dgm:cxn modelId="{38D01400-5D20-4E64-A536-F820AFE578A6}" type="presParOf" srcId="{84B28A95-4221-4855-95D1-D31603E36923}" destId="{28E5BCA6-E255-48B5-8C4C-C8C1310E3112}" srcOrd="3" destOrd="0" presId="urn:microsoft.com/office/officeart/2005/8/layout/process4"/>
    <dgm:cxn modelId="{CB035C62-F910-431A-B477-2A57B4E4AF14}" type="presParOf" srcId="{84B28A95-4221-4855-95D1-D31603E36923}" destId="{B06FE4D5-D049-4712-A62B-DCDFED94612D}" srcOrd="4" destOrd="0" presId="urn:microsoft.com/office/officeart/2005/8/layout/process4"/>
    <dgm:cxn modelId="{CEB2E253-5669-4164-A6AC-6EC6D13E2C73}" type="presParOf" srcId="{B06FE4D5-D049-4712-A62B-DCDFED94612D}" destId="{223FCC9D-73CB-4475-B0B8-60B148050E93}" srcOrd="0" destOrd="0" presId="urn:microsoft.com/office/officeart/2005/8/layout/process4"/>
    <dgm:cxn modelId="{E6380E6B-6741-4591-966D-9DC512F8325B}" type="presParOf" srcId="{84B28A95-4221-4855-95D1-D31603E36923}" destId="{111BAF48-EF5E-49C7-BFD8-364FD3BB039A}" srcOrd="5" destOrd="0" presId="urn:microsoft.com/office/officeart/2005/8/layout/process4"/>
    <dgm:cxn modelId="{046AB641-CA38-4D94-9A8F-17C14DF084D4}" type="presParOf" srcId="{84B28A95-4221-4855-95D1-D31603E36923}" destId="{9CA39526-A969-4EF3-BF70-39AD8AC02C77}" srcOrd="6" destOrd="0" presId="urn:microsoft.com/office/officeart/2005/8/layout/process4"/>
    <dgm:cxn modelId="{1E8E6136-422D-463C-9C93-F88CFC572190}" type="presParOf" srcId="{9CA39526-A969-4EF3-BF70-39AD8AC02C77}" destId="{B5C8E63F-4233-46E3-AC7E-D96488D34DAE}" srcOrd="0" destOrd="0" presId="urn:microsoft.com/office/officeart/2005/8/layout/process4"/>
    <dgm:cxn modelId="{B6277CC3-D96D-433E-BB2C-9811B7C76FEE}" type="presParOf" srcId="{84B28A95-4221-4855-95D1-D31603E36923}" destId="{00F01BF1-459E-466E-A4FB-93C2B4AD093D}" srcOrd="7" destOrd="0" presId="urn:microsoft.com/office/officeart/2005/8/layout/process4"/>
    <dgm:cxn modelId="{66B16B37-C93F-4FB3-884C-BF4CBB3ECFB3}" type="presParOf" srcId="{84B28A95-4221-4855-95D1-D31603E36923}" destId="{A2ADA65C-F25C-4303-9094-7D6FA8928541}" srcOrd="8" destOrd="0" presId="urn:microsoft.com/office/officeart/2005/8/layout/process4"/>
    <dgm:cxn modelId="{1E706728-6D0C-44BA-A1DA-994A00BD0871}" type="presParOf" srcId="{A2ADA65C-F25C-4303-9094-7D6FA8928541}" destId="{AE124F07-F2E1-4D44-B47F-8CD8C339A19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AB40F3-3A95-47C1-AA6F-F23BA0F66E4C}" type="doc">
      <dgm:prSet loTypeId="urn:microsoft.com/office/officeart/2005/8/layout/vList4#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5D5A034-9920-4E8F-8B0E-086500E80A9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>
              <a:solidFill>
                <a:schemeClr val="accent1">
                  <a:lumMod val="50000"/>
                </a:schemeClr>
              </a:solidFill>
            </a:rPr>
            <a:t>Industry &amp; market trends</a:t>
          </a:r>
        </a:p>
      </dgm:t>
    </dgm:pt>
    <dgm:pt modelId="{CDF8C527-6EF0-4C05-81CC-4A66B7F96CD6}" type="parTrans" cxnId="{D4458DBE-0BD3-4B07-8180-C223FDD8CE82}">
      <dgm:prSet/>
      <dgm:spPr/>
      <dgm:t>
        <a:bodyPr/>
        <a:lstStyle/>
        <a:p>
          <a:endParaRPr lang="en-US"/>
        </a:p>
      </dgm:t>
    </dgm:pt>
    <dgm:pt modelId="{2B495CBE-DD56-44D5-BBD2-F85B6FFF1B2B}" type="sibTrans" cxnId="{D4458DBE-0BD3-4B07-8180-C223FDD8CE82}">
      <dgm:prSet/>
      <dgm:spPr/>
      <dgm:t>
        <a:bodyPr/>
        <a:lstStyle/>
        <a:p>
          <a:endParaRPr lang="en-US"/>
        </a:p>
      </dgm:t>
    </dgm:pt>
    <dgm:pt modelId="{DB98E8CA-C454-470B-97E8-65565A9E0775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>
              <a:solidFill>
                <a:schemeClr val="accent1">
                  <a:lumMod val="50000"/>
                </a:schemeClr>
              </a:solidFill>
            </a:rPr>
            <a:t>Market share data</a:t>
          </a:r>
        </a:p>
      </dgm:t>
    </dgm:pt>
    <dgm:pt modelId="{EDB43365-EE68-42CC-99AB-E1A846A8F0C7}" type="parTrans" cxnId="{5BDDF876-D6CA-4BD2-B260-217B5ED2B976}">
      <dgm:prSet/>
      <dgm:spPr/>
      <dgm:t>
        <a:bodyPr/>
        <a:lstStyle/>
        <a:p>
          <a:endParaRPr lang="en-US"/>
        </a:p>
      </dgm:t>
    </dgm:pt>
    <dgm:pt modelId="{EFB0FD20-E431-4AC7-89B2-96B24373C7AB}" type="sibTrans" cxnId="{5BDDF876-D6CA-4BD2-B260-217B5ED2B976}">
      <dgm:prSet/>
      <dgm:spPr/>
      <dgm:t>
        <a:bodyPr/>
        <a:lstStyle/>
        <a:p>
          <a:endParaRPr lang="en-US"/>
        </a:p>
      </dgm:t>
    </dgm:pt>
    <dgm:pt modelId="{5516CAE2-E8BD-43BE-B18D-74DECE2D3105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>
              <a:solidFill>
                <a:schemeClr val="accent1">
                  <a:lumMod val="50000"/>
                </a:schemeClr>
              </a:solidFill>
            </a:rPr>
            <a:t>Competitor information</a:t>
          </a:r>
        </a:p>
      </dgm:t>
    </dgm:pt>
    <dgm:pt modelId="{B6F8B2C3-E75C-4DF8-A618-A0A59CA31738}" type="parTrans" cxnId="{DC18F900-9D15-4A16-BA8F-DE109899095E}">
      <dgm:prSet/>
      <dgm:spPr/>
      <dgm:t>
        <a:bodyPr/>
        <a:lstStyle/>
        <a:p>
          <a:endParaRPr lang="en-US"/>
        </a:p>
      </dgm:t>
    </dgm:pt>
    <dgm:pt modelId="{A1CDF662-1515-4DD4-9633-18C87BA1AF44}" type="sibTrans" cxnId="{DC18F900-9D15-4A16-BA8F-DE109899095E}">
      <dgm:prSet/>
      <dgm:spPr/>
      <dgm:t>
        <a:bodyPr/>
        <a:lstStyle/>
        <a:p>
          <a:endParaRPr lang="en-US"/>
        </a:p>
      </dgm:t>
    </dgm:pt>
    <dgm:pt modelId="{BF10C024-4571-4490-908B-FFAAF8B240FE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accent1">
                  <a:lumMod val="50000"/>
                </a:schemeClr>
              </a:solidFill>
            </a:rPr>
            <a:t>Industry performance benchmarks</a:t>
          </a:r>
        </a:p>
      </dgm:t>
    </dgm:pt>
    <dgm:pt modelId="{E5542B33-27EC-48A5-A730-79085C1351C9}" type="parTrans" cxnId="{5A66D360-16C6-4B5F-B4C9-CF68D91BD087}">
      <dgm:prSet/>
      <dgm:spPr/>
      <dgm:t>
        <a:bodyPr/>
        <a:lstStyle/>
        <a:p>
          <a:endParaRPr lang="en-US"/>
        </a:p>
      </dgm:t>
    </dgm:pt>
    <dgm:pt modelId="{094673A6-93DE-43B7-A907-57C1EF598F92}" type="sibTrans" cxnId="{5A66D360-16C6-4B5F-B4C9-CF68D91BD087}">
      <dgm:prSet/>
      <dgm:spPr/>
      <dgm:t>
        <a:bodyPr/>
        <a:lstStyle/>
        <a:p>
          <a:endParaRPr lang="en-US"/>
        </a:p>
      </dgm:t>
    </dgm:pt>
    <dgm:pt modelId="{9E79EB8F-C50B-4F38-AFA9-4A553ADC024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accent1">
                  <a:lumMod val="50000"/>
                </a:schemeClr>
              </a:solidFill>
            </a:rPr>
            <a:t>Demographics</a:t>
          </a:r>
        </a:p>
      </dgm:t>
    </dgm:pt>
    <dgm:pt modelId="{3D19B842-D602-4AE3-8116-DEB14073F8B8}" type="parTrans" cxnId="{9E2F8D96-F783-407C-B470-42CCC9DFDFE0}">
      <dgm:prSet/>
      <dgm:spPr/>
      <dgm:t>
        <a:bodyPr/>
        <a:lstStyle/>
        <a:p>
          <a:endParaRPr lang="en-US"/>
        </a:p>
      </dgm:t>
    </dgm:pt>
    <dgm:pt modelId="{4339DBB6-EBBB-46BE-8406-381305F65208}" type="sibTrans" cxnId="{9E2F8D96-F783-407C-B470-42CCC9DFDFE0}">
      <dgm:prSet/>
      <dgm:spPr/>
      <dgm:t>
        <a:bodyPr/>
        <a:lstStyle/>
        <a:p>
          <a:endParaRPr lang="en-US"/>
        </a:p>
      </dgm:t>
    </dgm:pt>
    <dgm:pt modelId="{F66B6CE7-CB13-4185-AC11-CDF0BF8D3639}" type="pres">
      <dgm:prSet presAssocID="{54AB40F3-3A95-47C1-AA6F-F23BA0F66E4C}" presName="linear" presStyleCnt="0">
        <dgm:presLayoutVars>
          <dgm:dir/>
          <dgm:resizeHandles val="exact"/>
        </dgm:presLayoutVars>
      </dgm:prSet>
      <dgm:spPr/>
    </dgm:pt>
    <dgm:pt modelId="{BD8A0B85-17EE-4ED1-B741-98FBDAF2698B}" type="pres">
      <dgm:prSet presAssocID="{85D5A034-9920-4E8F-8B0E-086500E80A97}" presName="comp" presStyleCnt="0"/>
      <dgm:spPr/>
    </dgm:pt>
    <dgm:pt modelId="{D6EA3A45-1566-46AE-9032-6C15B18CED4F}" type="pres">
      <dgm:prSet presAssocID="{85D5A034-9920-4E8F-8B0E-086500E80A97}" presName="box" presStyleLbl="node1" presStyleIdx="0" presStyleCnt="5" custLinFactNeighborX="-926" custLinFactNeighborY="-9098"/>
      <dgm:spPr/>
    </dgm:pt>
    <dgm:pt modelId="{1C5A1F94-B8AF-406D-8565-417993303A96}" type="pres">
      <dgm:prSet presAssocID="{85D5A034-9920-4E8F-8B0E-086500E80A97}" presName="img" presStyleLbl="fgImgPlace1" presStyleIdx="0" presStyleCnt="5" custScaleX="580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49A765-3002-4A0E-AC8F-D17DE9CB3899}" type="pres">
      <dgm:prSet presAssocID="{85D5A034-9920-4E8F-8B0E-086500E80A97}" presName="text" presStyleLbl="node1" presStyleIdx="0" presStyleCnt="5">
        <dgm:presLayoutVars>
          <dgm:bulletEnabled val="1"/>
        </dgm:presLayoutVars>
      </dgm:prSet>
      <dgm:spPr/>
    </dgm:pt>
    <dgm:pt modelId="{BB061E94-61F6-4441-A414-8B519DCDD943}" type="pres">
      <dgm:prSet presAssocID="{2B495CBE-DD56-44D5-BBD2-F85B6FFF1B2B}" presName="spacer" presStyleCnt="0"/>
      <dgm:spPr/>
    </dgm:pt>
    <dgm:pt modelId="{9B516D53-F3CB-491D-8A52-FC3EB5BB3417}" type="pres">
      <dgm:prSet presAssocID="{DB98E8CA-C454-470B-97E8-65565A9E0775}" presName="comp" presStyleCnt="0"/>
      <dgm:spPr/>
    </dgm:pt>
    <dgm:pt modelId="{9FC7B073-B1C9-42AD-BEDB-8E2002392C8B}" type="pres">
      <dgm:prSet presAssocID="{DB98E8CA-C454-470B-97E8-65565A9E0775}" presName="box" presStyleLbl="node1" presStyleIdx="1" presStyleCnt="5"/>
      <dgm:spPr/>
    </dgm:pt>
    <dgm:pt modelId="{3DB190BA-275E-411C-BC12-E4990CFC148F}" type="pres">
      <dgm:prSet presAssocID="{DB98E8CA-C454-470B-97E8-65565A9E0775}" presName="img" presStyleLbl="fgImgPlace1" presStyleIdx="1" presStyleCnt="5" custScaleX="5803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BC92C04-FCFB-40C6-A944-05B2CA00317E}" type="pres">
      <dgm:prSet presAssocID="{DB98E8CA-C454-470B-97E8-65565A9E0775}" presName="text" presStyleLbl="node1" presStyleIdx="1" presStyleCnt="5">
        <dgm:presLayoutVars>
          <dgm:bulletEnabled val="1"/>
        </dgm:presLayoutVars>
      </dgm:prSet>
      <dgm:spPr/>
    </dgm:pt>
    <dgm:pt modelId="{B3DAE6FE-121B-4B4A-A9C5-9F73642712B9}" type="pres">
      <dgm:prSet presAssocID="{EFB0FD20-E431-4AC7-89B2-96B24373C7AB}" presName="spacer" presStyleCnt="0"/>
      <dgm:spPr/>
    </dgm:pt>
    <dgm:pt modelId="{7CE113A8-9AF1-478B-A772-D5CB379C69C3}" type="pres">
      <dgm:prSet presAssocID="{5516CAE2-E8BD-43BE-B18D-74DECE2D3105}" presName="comp" presStyleCnt="0"/>
      <dgm:spPr/>
    </dgm:pt>
    <dgm:pt modelId="{D5E3E10A-FED1-418E-A8F3-00F6F1A51C70}" type="pres">
      <dgm:prSet presAssocID="{5516CAE2-E8BD-43BE-B18D-74DECE2D3105}" presName="box" presStyleLbl="node1" presStyleIdx="2" presStyleCnt="5"/>
      <dgm:spPr/>
    </dgm:pt>
    <dgm:pt modelId="{C988F351-C382-4558-A86F-B275B8ED925F}" type="pres">
      <dgm:prSet presAssocID="{5516CAE2-E8BD-43BE-B18D-74DECE2D3105}" presName="img" presStyleLbl="fgImgPlace1" presStyleIdx="2" presStyleCnt="5" custScaleX="5803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4875F69-085E-4801-9DFB-8FA5034B1397}" type="pres">
      <dgm:prSet presAssocID="{5516CAE2-E8BD-43BE-B18D-74DECE2D3105}" presName="text" presStyleLbl="node1" presStyleIdx="2" presStyleCnt="5">
        <dgm:presLayoutVars>
          <dgm:bulletEnabled val="1"/>
        </dgm:presLayoutVars>
      </dgm:prSet>
      <dgm:spPr/>
    </dgm:pt>
    <dgm:pt modelId="{4D4728AF-AF89-4CEF-9FB9-7478DC9272D0}" type="pres">
      <dgm:prSet presAssocID="{A1CDF662-1515-4DD4-9633-18C87BA1AF44}" presName="spacer" presStyleCnt="0"/>
      <dgm:spPr/>
    </dgm:pt>
    <dgm:pt modelId="{EB2736AD-B9A1-453E-A1E4-066E87ECADD1}" type="pres">
      <dgm:prSet presAssocID="{BF10C024-4571-4490-908B-FFAAF8B240FE}" presName="comp" presStyleCnt="0"/>
      <dgm:spPr/>
    </dgm:pt>
    <dgm:pt modelId="{9282528B-FC24-434C-B95C-4FDD72E234A5}" type="pres">
      <dgm:prSet presAssocID="{BF10C024-4571-4490-908B-FFAAF8B240FE}" presName="box" presStyleLbl="node1" presStyleIdx="3" presStyleCnt="5"/>
      <dgm:spPr/>
    </dgm:pt>
    <dgm:pt modelId="{0FC7738B-7750-42CF-95D1-C90D304BB592}" type="pres">
      <dgm:prSet presAssocID="{BF10C024-4571-4490-908B-FFAAF8B240FE}" presName="img" presStyleLbl="fgImgPlace1" presStyleIdx="3" presStyleCnt="5" custScaleX="5803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DFE24D7-03DD-4009-A1D6-809AF264C28B}" type="pres">
      <dgm:prSet presAssocID="{BF10C024-4571-4490-908B-FFAAF8B240FE}" presName="text" presStyleLbl="node1" presStyleIdx="3" presStyleCnt="5">
        <dgm:presLayoutVars>
          <dgm:bulletEnabled val="1"/>
        </dgm:presLayoutVars>
      </dgm:prSet>
      <dgm:spPr/>
    </dgm:pt>
    <dgm:pt modelId="{C470B9DD-2E27-4C5D-B742-000E51CFF477}" type="pres">
      <dgm:prSet presAssocID="{094673A6-93DE-43B7-A907-57C1EF598F92}" presName="spacer" presStyleCnt="0"/>
      <dgm:spPr/>
    </dgm:pt>
    <dgm:pt modelId="{688E43F1-D5BD-4D86-98AF-9AA2118FCADE}" type="pres">
      <dgm:prSet presAssocID="{9E79EB8F-C50B-4F38-AFA9-4A553ADC0240}" presName="comp" presStyleCnt="0"/>
      <dgm:spPr/>
    </dgm:pt>
    <dgm:pt modelId="{5AAF9636-B663-4BCF-950C-C2ECBE8C5581}" type="pres">
      <dgm:prSet presAssocID="{9E79EB8F-C50B-4F38-AFA9-4A553ADC0240}" presName="box" presStyleLbl="node1" presStyleIdx="4" presStyleCnt="5"/>
      <dgm:spPr/>
    </dgm:pt>
    <dgm:pt modelId="{91B77553-DC36-4AB3-BC6D-B7C1428AABA1}" type="pres">
      <dgm:prSet presAssocID="{9E79EB8F-C50B-4F38-AFA9-4A553ADC0240}" presName="img" presStyleLbl="fgImgPlace1" presStyleIdx="4" presStyleCnt="5" custScaleX="5803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699864A-A5F6-49BA-94AD-7A8306690647}" type="pres">
      <dgm:prSet presAssocID="{9E79EB8F-C50B-4F38-AFA9-4A553ADC0240}" presName="text" presStyleLbl="node1" presStyleIdx="4" presStyleCnt="5">
        <dgm:presLayoutVars>
          <dgm:bulletEnabled val="1"/>
        </dgm:presLayoutVars>
      </dgm:prSet>
      <dgm:spPr/>
    </dgm:pt>
  </dgm:ptLst>
  <dgm:cxnLst>
    <dgm:cxn modelId="{15162D7F-3A1D-42BD-98A9-372DD061145E}" type="presOf" srcId="{BF10C024-4571-4490-908B-FFAAF8B240FE}" destId="{1DFE24D7-03DD-4009-A1D6-809AF264C28B}" srcOrd="1" destOrd="0" presId="urn:microsoft.com/office/officeart/2005/8/layout/vList4#2"/>
    <dgm:cxn modelId="{56AFA9C5-982C-420D-9678-CA35DF0682E1}" type="presOf" srcId="{54AB40F3-3A95-47C1-AA6F-F23BA0F66E4C}" destId="{F66B6CE7-CB13-4185-AC11-CDF0BF8D3639}" srcOrd="0" destOrd="0" presId="urn:microsoft.com/office/officeart/2005/8/layout/vList4#2"/>
    <dgm:cxn modelId="{5CC5D046-9CC7-4AFE-9CD2-6AC02B4A62B6}" type="presOf" srcId="{85D5A034-9920-4E8F-8B0E-086500E80A97}" destId="{FE49A765-3002-4A0E-AC8F-D17DE9CB3899}" srcOrd="1" destOrd="0" presId="urn:microsoft.com/office/officeart/2005/8/layout/vList4#2"/>
    <dgm:cxn modelId="{5A66D360-16C6-4B5F-B4C9-CF68D91BD087}" srcId="{54AB40F3-3A95-47C1-AA6F-F23BA0F66E4C}" destId="{BF10C024-4571-4490-908B-FFAAF8B240FE}" srcOrd="3" destOrd="0" parTransId="{E5542B33-27EC-48A5-A730-79085C1351C9}" sibTransId="{094673A6-93DE-43B7-A907-57C1EF598F92}"/>
    <dgm:cxn modelId="{0BEA3AB3-01F6-422C-AEB0-643F4CBDDE2D}" type="presOf" srcId="{5516CAE2-E8BD-43BE-B18D-74DECE2D3105}" destId="{14875F69-085E-4801-9DFB-8FA5034B1397}" srcOrd="1" destOrd="0" presId="urn:microsoft.com/office/officeart/2005/8/layout/vList4#2"/>
    <dgm:cxn modelId="{B1E72945-A043-4FDD-924B-913789936793}" type="presOf" srcId="{DB98E8CA-C454-470B-97E8-65565A9E0775}" destId="{9FC7B073-B1C9-42AD-BEDB-8E2002392C8B}" srcOrd="0" destOrd="0" presId="urn:microsoft.com/office/officeart/2005/8/layout/vList4#2"/>
    <dgm:cxn modelId="{164B87F9-F7F1-4633-9EA8-9EFC78DEE490}" type="presOf" srcId="{DB98E8CA-C454-470B-97E8-65565A9E0775}" destId="{2BC92C04-FCFB-40C6-A944-05B2CA00317E}" srcOrd="1" destOrd="0" presId="urn:microsoft.com/office/officeart/2005/8/layout/vList4#2"/>
    <dgm:cxn modelId="{C06B43BB-6312-4218-A5B7-4C4D7BACD9F1}" type="presOf" srcId="{9E79EB8F-C50B-4F38-AFA9-4A553ADC0240}" destId="{C699864A-A5F6-49BA-94AD-7A8306690647}" srcOrd="1" destOrd="0" presId="urn:microsoft.com/office/officeart/2005/8/layout/vList4#2"/>
    <dgm:cxn modelId="{15DCF66E-75F9-442F-8481-46EF0DD3FF4D}" type="presOf" srcId="{BF10C024-4571-4490-908B-FFAAF8B240FE}" destId="{9282528B-FC24-434C-B95C-4FDD72E234A5}" srcOrd="0" destOrd="0" presId="urn:microsoft.com/office/officeart/2005/8/layout/vList4#2"/>
    <dgm:cxn modelId="{4437272D-1A57-4F9A-8F2F-E06A870CFCD7}" type="presOf" srcId="{9E79EB8F-C50B-4F38-AFA9-4A553ADC0240}" destId="{5AAF9636-B663-4BCF-950C-C2ECBE8C5581}" srcOrd="0" destOrd="0" presId="urn:microsoft.com/office/officeart/2005/8/layout/vList4#2"/>
    <dgm:cxn modelId="{DC18F900-9D15-4A16-BA8F-DE109899095E}" srcId="{54AB40F3-3A95-47C1-AA6F-F23BA0F66E4C}" destId="{5516CAE2-E8BD-43BE-B18D-74DECE2D3105}" srcOrd="2" destOrd="0" parTransId="{B6F8B2C3-E75C-4DF8-A618-A0A59CA31738}" sibTransId="{A1CDF662-1515-4DD4-9633-18C87BA1AF44}"/>
    <dgm:cxn modelId="{5BDDF876-D6CA-4BD2-B260-217B5ED2B976}" srcId="{54AB40F3-3A95-47C1-AA6F-F23BA0F66E4C}" destId="{DB98E8CA-C454-470B-97E8-65565A9E0775}" srcOrd="1" destOrd="0" parTransId="{EDB43365-EE68-42CC-99AB-E1A846A8F0C7}" sibTransId="{EFB0FD20-E431-4AC7-89B2-96B24373C7AB}"/>
    <dgm:cxn modelId="{D4458DBE-0BD3-4B07-8180-C223FDD8CE82}" srcId="{54AB40F3-3A95-47C1-AA6F-F23BA0F66E4C}" destId="{85D5A034-9920-4E8F-8B0E-086500E80A97}" srcOrd="0" destOrd="0" parTransId="{CDF8C527-6EF0-4C05-81CC-4A66B7F96CD6}" sibTransId="{2B495CBE-DD56-44D5-BBD2-F85B6FFF1B2B}"/>
    <dgm:cxn modelId="{2D0BD028-FC26-47EC-9D13-62D480942364}" type="presOf" srcId="{85D5A034-9920-4E8F-8B0E-086500E80A97}" destId="{D6EA3A45-1566-46AE-9032-6C15B18CED4F}" srcOrd="0" destOrd="0" presId="urn:microsoft.com/office/officeart/2005/8/layout/vList4#2"/>
    <dgm:cxn modelId="{9E2F8D96-F783-407C-B470-42CCC9DFDFE0}" srcId="{54AB40F3-3A95-47C1-AA6F-F23BA0F66E4C}" destId="{9E79EB8F-C50B-4F38-AFA9-4A553ADC0240}" srcOrd="4" destOrd="0" parTransId="{3D19B842-D602-4AE3-8116-DEB14073F8B8}" sibTransId="{4339DBB6-EBBB-46BE-8406-381305F65208}"/>
    <dgm:cxn modelId="{E768F8A2-D443-4751-A4FF-55A4301FC6ED}" type="presOf" srcId="{5516CAE2-E8BD-43BE-B18D-74DECE2D3105}" destId="{D5E3E10A-FED1-418E-A8F3-00F6F1A51C70}" srcOrd="0" destOrd="0" presId="urn:microsoft.com/office/officeart/2005/8/layout/vList4#2"/>
    <dgm:cxn modelId="{D225BFC8-AF2A-4C30-BA2C-3F00AF078A7A}" type="presParOf" srcId="{F66B6CE7-CB13-4185-AC11-CDF0BF8D3639}" destId="{BD8A0B85-17EE-4ED1-B741-98FBDAF2698B}" srcOrd="0" destOrd="0" presId="urn:microsoft.com/office/officeart/2005/8/layout/vList4#2"/>
    <dgm:cxn modelId="{671A6738-0571-45EB-808D-2ECB49212CF8}" type="presParOf" srcId="{BD8A0B85-17EE-4ED1-B741-98FBDAF2698B}" destId="{D6EA3A45-1566-46AE-9032-6C15B18CED4F}" srcOrd="0" destOrd="0" presId="urn:microsoft.com/office/officeart/2005/8/layout/vList4#2"/>
    <dgm:cxn modelId="{D823EC03-858A-4370-BC3F-1CBEC882237F}" type="presParOf" srcId="{BD8A0B85-17EE-4ED1-B741-98FBDAF2698B}" destId="{1C5A1F94-B8AF-406D-8565-417993303A96}" srcOrd="1" destOrd="0" presId="urn:microsoft.com/office/officeart/2005/8/layout/vList4#2"/>
    <dgm:cxn modelId="{920A2480-E7C2-4649-904E-11FCDB3760D2}" type="presParOf" srcId="{BD8A0B85-17EE-4ED1-B741-98FBDAF2698B}" destId="{FE49A765-3002-4A0E-AC8F-D17DE9CB3899}" srcOrd="2" destOrd="0" presId="urn:microsoft.com/office/officeart/2005/8/layout/vList4#2"/>
    <dgm:cxn modelId="{C01FC5AF-D90F-4D6B-A0BC-1A08E65B771D}" type="presParOf" srcId="{F66B6CE7-CB13-4185-AC11-CDF0BF8D3639}" destId="{BB061E94-61F6-4441-A414-8B519DCDD943}" srcOrd="1" destOrd="0" presId="urn:microsoft.com/office/officeart/2005/8/layout/vList4#2"/>
    <dgm:cxn modelId="{774A6C52-639A-415A-BBCB-4A31FC5904FD}" type="presParOf" srcId="{F66B6CE7-CB13-4185-AC11-CDF0BF8D3639}" destId="{9B516D53-F3CB-491D-8A52-FC3EB5BB3417}" srcOrd="2" destOrd="0" presId="urn:microsoft.com/office/officeart/2005/8/layout/vList4#2"/>
    <dgm:cxn modelId="{A92A652E-E699-45F7-8445-9FF65BBB8EE8}" type="presParOf" srcId="{9B516D53-F3CB-491D-8A52-FC3EB5BB3417}" destId="{9FC7B073-B1C9-42AD-BEDB-8E2002392C8B}" srcOrd="0" destOrd="0" presId="urn:microsoft.com/office/officeart/2005/8/layout/vList4#2"/>
    <dgm:cxn modelId="{7707BDCB-F5D5-4E0F-959A-284E79A9AB91}" type="presParOf" srcId="{9B516D53-F3CB-491D-8A52-FC3EB5BB3417}" destId="{3DB190BA-275E-411C-BC12-E4990CFC148F}" srcOrd="1" destOrd="0" presId="urn:microsoft.com/office/officeart/2005/8/layout/vList4#2"/>
    <dgm:cxn modelId="{DBA8153A-4DE0-446F-B6F2-8893B1177B6F}" type="presParOf" srcId="{9B516D53-F3CB-491D-8A52-FC3EB5BB3417}" destId="{2BC92C04-FCFB-40C6-A944-05B2CA00317E}" srcOrd="2" destOrd="0" presId="urn:microsoft.com/office/officeart/2005/8/layout/vList4#2"/>
    <dgm:cxn modelId="{3D536A07-8DFA-401A-96B7-F036E2107F02}" type="presParOf" srcId="{F66B6CE7-CB13-4185-AC11-CDF0BF8D3639}" destId="{B3DAE6FE-121B-4B4A-A9C5-9F73642712B9}" srcOrd="3" destOrd="0" presId="urn:microsoft.com/office/officeart/2005/8/layout/vList4#2"/>
    <dgm:cxn modelId="{657DC35D-CEC2-4B79-90C0-D77BB29FFD02}" type="presParOf" srcId="{F66B6CE7-CB13-4185-AC11-CDF0BF8D3639}" destId="{7CE113A8-9AF1-478B-A772-D5CB379C69C3}" srcOrd="4" destOrd="0" presId="urn:microsoft.com/office/officeart/2005/8/layout/vList4#2"/>
    <dgm:cxn modelId="{195CE240-12FD-4EFC-B3E8-35323C532445}" type="presParOf" srcId="{7CE113A8-9AF1-478B-A772-D5CB379C69C3}" destId="{D5E3E10A-FED1-418E-A8F3-00F6F1A51C70}" srcOrd="0" destOrd="0" presId="urn:microsoft.com/office/officeart/2005/8/layout/vList4#2"/>
    <dgm:cxn modelId="{8856F6DB-9123-4E91-B06E-E6CB4A588092}" type="presParOf" srcId="{7CE113A8-9AF1-478B-A772-D5CB379C69C3}" destId="{C988F351-C382-4558-A86F-B275B8ED925F}" srcOrd="1" destOrd="0" presId="urn:microsoft.com/office/officeart/2005/8/layout/vList4#2"/>
    <dgm:cxn modelId="{2DC855A9-F716-40CB-B215-276E06266D06}" type="presParOf" srcId="{7CE113A8-9AF1-478B-A772-D5CB379C69C3}" destId="{14875F69-085E-4801-9DFB-8FA5034B1397}" srcOrd="2" destOrd="0" presId="urn:microsoft.com/office/officeart/2005/8/layout/vList4#2"/>
    <dgm:cxn modelId="{9DE5DB60-7B6F-40FE-BA6A-01CFF1BF47BF}" type="presParOf" srcId="{F66B6CE7-CB13-4185-AC11-CDF0BF8D3639}" destId="{4D4728AF-AF89-4CEF-9FB9-7478DC9272D0}" srcOrd="5" destOrd="0" presId="urn:microsoft.com/office/officeart/2005/8/layout/vList4#2"/>
    <dgm:cxn modelId="{9606EDF1-E3DC-435E-AAAD-00447718AC9A}" type="presParOf" srcId="{F66B6CE7-CB13-4185-AC11-CDF0BF8D3639}" destId="{EB2736AD-B9A1-453E-A1E4-066E87ECADD1}" srcOrd="6" destOrd="0" presId="urn:microsoft.com/office/officeart/2005/8/layout/vList4#2"/>
    <dgm:cxn modelId="{50E08801-F41C-497C-8A6E-D0CCF6EA577F}" type="presParOf" srcId="{EB2736AD-B9A1-453E-A1E4-066E87ECADD1}" destId="{9282528B-FC24-434C-B95C-4FDD72E234A5}" srcOrd="0" destOrd="0" presId="urn:microsoft.com/office/officeart/2005/8/layout/vList4#2"/>
    <dgm:cxn modelId="{0218F51D-539A-42F9-8B66-37EA892C86A7}" type="presParOf" srcId="{EB2736AD-B9A1-453E-A1E4-066E87ECADD1}" destId="{0FC7738B-7750-42CF-95D1-C90D304BB592}" srcOrd="1" destOrd="0" presId="urn:microsoft.com/office/officeart/2005/8/layout/vList4#2"/>
    <dgm:cxn modelId="{E6A5E8C2-78A5-48F6-80FE-5B5F5B84D339}" type="presParOf" srcId="{EB2736AD-B9A1-453E-A1E4-066E87ECADD1}" destId="{1DFE24D7-03DD-4009-A1D6-809AF264C28B}" srcOrd="2" destOrd="0" presId="urn:microsoft.com/office/officeart/2005/8/layout/vList4#2"/>
    <dgm:cxn modelId="{DEE5213D-88D7-444E-854E-54724E2D0C19}" type="presParOf" srcId="{F66B6CE7-CB13-4185-AC11-CDF0BF8D3639}" destId="{C470B9DD-2E27-4C5D-B742-000E51CFF477}" srcOrd="7" destOrd="0" presId="urn:microsoft.com/office/officeart/2005/8/layout/vList4#2"/>
    <dgm:cxn modelId="{C37D4159-FD03-4804-ACFD-8ECD369F7C5F}" type="presParOf" srcId="{F66B6CE7-CB13-4185-AC11-CDF0BF8D3639}" destId="{688E43F1-D5BD-4D86-98AF-9AA2118FCADE}" srcOrd="8" destOrd="0" presId="urn:microsoft.com/office/officeart/2005/8/layout/vList4#2"/>
    <dgm:cxn modelId="{AA599DBF-E13B-4F4B-9F2D-6B938F6B320C}" type="presParOf" srcId="{688E43F1-D5BD-4D86-98AF-9AA2118FCADE}" destId="{5AAF9636-B663-4BCF-950C-C2ECBE8C5581}" srcOrd="0" destOrd="0" presId="urn:microsoft.com/office/officeart/2005/8/layout/vList4#2"/>
    <dgm:cxn modelId="{0132E600-D223-487A-A6B9-A333C095B12B}" type="presParOf" srcId="{688E43F1-D5BD-4D86-98AF-9AA2118FCADE}" destId="{91B77553-DC36-4AB3-BC6D-B7C1428AABA1}" srcOrd="1" destOrd="0" presId="urn:microsoft.com/office/officeart/2005/8/layout/vList4#2"/>
    <dgm:cxn modelId="{5D23A0EC-04BD-46A7-901D-D7DA17E40C1F}" type="presParOf" srcId="{688E43F1-D5BD-4D86-98AF-9AA2118FCADE}" destId="{C699864A-A5F6-49BA-94AD-7A8306690647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C4ED1-A1DD-4D13-A87E-ADC25E713C9D}">
      <dsp:nvSpPr>
        <dsp:cNvPr id="0" name=""/>
        <dsp:cNvSpPr/>
      </dsp:nvSpPr>
      <dsp:spPr>
        <a:xfrm>
          <a:off x="0" y="270741"/>
          <a:ext cx="8229600" cy="4032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B84714AE-E43F-4397-AB48-A1C7F79074DB}">
      <dsp:nvSpPr>
        <dsp:cNvPr id="0" name=""/>
        <dsp:cNvSpPr/>
      </dsp:nvSpPr>
      <dsp:spPr>
        <a:xfrm>
          <a:off x="457199" y="228601"/>
          <a:ext cx="5760720" cy="4723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C0000"/>
              </a:solidFill>
              <a:latin typeface="+mn-lt"/>
              <a:cs typeface="Arial" panose="020B0604020202020204" pitchFamily="34" charset="0"/>
            </a:rPr>
            <a:t>UH-Bauer College SBDC began in 1984</a:t>
          </a:r>
        </a:p>
      </dsp:txBody>
      <dsp:txXfrm>
        <a:off x="480256" y="251658"/>
        <a:ext cx="5714606" cy="426206"/>
      </dsp:txXfrm>
    </dsp:sp>
    <dsp:sp modelId="{E868D400-A2D2-4B25-95A6-70A21A18B4AD}">
      <dsp:nvSpPr>
        <dsp:cNvPr id="0" name=""/>
        <dsp:cNvSpPr/>
      </dsp:nvSpPr>
      <dsp:spPr>
        <a:xfrm>
          <a:off x="0" y="996501"/>
          <a:ext cx="8229600" cy="4032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957E1C63-3383-4994-9AD5-56F0D9B29FA7}">
      <dsp:nvSpPr>
        <dsp:cNvPr id="0" name=""/>
        <dsp:cNvSpPr/>
      </dsp:nvSpPr>
      <dsp:spPr>
        <a:xfrm>
          <a:off x="457199" y="914398"/>
          <a:ext cx="5760720" cy="4723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C0000"/>
              </a:solidFill>
              <a:latin typeface="+mn-lt"/>
              <a:cs typeface="Arial" panose="020B0604020202020204" pitchFamily="34" charset="0"/>
            </a:rPr>
            <a:t>Part of a national network of over 1,000 SBDCs</a:t>
          </a:r>
        </a:p>
      </dsp:txBody>
      <dsp:txXfrm>
        <a:off x="480256" y="937455"/>
        <a:ext cx="5714606" cy="426206"/>
      </dsp:txXfrm>
    </dsp:sp>
    <dsp:sp modelId="{19346A35-CFA9-4A5E-8E23-842742E5A766}">
      <dsp:nvSpPr>
        <dsp:cNvPr id="0" name=""/>
        <dsp:cNvSpPr/>
      </dsp:nvSpPr>
      <dsp:spPr>
        <a:xfrm>
          <a:off x="0" y="1722261"/>
          <a:ext cx="8229600" cy="4032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A75AC97B-F06F-46F7-8F7E-43AE19F3389D}">
      <dsp:nvSpPr>
        <dsp:cNvPr id="0" name=""/>
        <dsp:cNvSpPr/>
      </dsp:nvSpPr>
      <dsp:spPr>
        <a:xfrm>
          <a:off x="457199" y="1676399"/>
          <a:ext cx="5760720" cy="4723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C0000"/>
              </a:solidFill>
              <a:latin typeface="+mn-lt"/>
              <a:cs typeface="Arial" panose="020B0604020202020204" pitchFamily="34" charset="0"/>
            </a:rPr>
            <a:t>Resource partner of U.S. Small Business Administration</a:t>
          </a:r>
        </a:p>
      </dsp:txBody>
      <dsp:txXfrm>
        <a:off x="480256" y="1699456"/>
        <a:ext cx="5714606" cy="426206"/>
      </dsp:txXfrm>
    </dsp:sp>
    <dsp:sp modelId="{7E78E557-FF4B-4A39-B16F-00D12DC91970}">
      <dsp:nvSpPr>
        <dsp:cNvPr id="0" name=""/>
        <dsp:cNvSpPr/>
      </dsp:nvSpPr>
      <dsp:spPr>
        <a:xfrm>
          <a:off x="0" y="2362200"/>
          <a:ext cx="8229600" cy="4032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528F87BD-9B91-4263-8642-A7D1DBF173F8}">
      <dsp:nvSpPr>
        <dsp:cNvPr id="0" name=""/>
        <dsp:cNvSpPr/>
      </dsp:nvSpPr>
      <dsp:spPr>
        <a:xfrm>
          <a:off x="457199" y="2362200"/>
          <a:ext cx="5760720" cy="4723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C0000"/>
              </a:solidFill>
              <a:latin typeface="+mn-lt"/>
              <a:cs typeface="Arial" panose="020B0604020202020204" pitchFamily="34" charset="0"/>
            </a:rPr>
            <a:t>Economic development for UH and C.T. Bauer College of Business</a:t>
          </a:r>
        </a:p>
      </dsp:txBody>
      <dsp:txXfrm>
        <a:off x="480256" y="2385257"/>
        <a:ext cx="5714606" cy="426206"/>
      </dsp:txXfrm>
    </dsp:sp>
    <dsp:sp modelId="{EE18F5B9-BE5B-4EC8-8AC3-04B1B720D6A7}">
      <dsp:nvSpPr>
        <dsp:cNvPr id="0" name=""/>
        <dsp:cNvSpPr/>
      </dsp:nvSpPr>
      <dsp:spPr>
        <a:xfrm>
          <a:off x="0" y="3173781"/>
          <a:ext cx="8229600" cy="4032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0FB33101-B315-4C69-ADF8-FD341C9AD631}">
      <dsp:nvSpPr>
        <dsp:cNvPr id="0" name=""/>
        <dsp:cNvSpPr/>
      </dsp:nvSpPr>
      <dsp:spPr>
        <a:xfrm>
          <a:off x="457199" y="3124202"/>
          <a:ext cx="5760720" cy="4723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C0000"/>
              </a:solidFill>
              <a:latin typeface="+mn-lt"/>
              <a:cs typeface="Arial" panose="020B0604020202020204" pitchFamily="34" charset="0"/>
            </a:rPr>
            <a:t>Fifteen full-time service centers in lower Gulf Coast in partnership with universities, colleges and EDCs</a:t>
          </a:r>
        </a:p>
      </dsp:txBody>
      <dsp:txXfrm>
        <a:off x="480256" y="3147259"/>
        <a:ext cx="5714606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4FDDA-3D42-4E29-93D3-0EDE30857D10}">
      <dsp:nvSpPr>
        <dsp:cNvPr id="0" name=""/>
        <dsp:cNvSpPr/>
      </dsp:nvSpPr>
      <dsp:spPr>
        <a:xfrm>
          <a:off x="0" y="0"/>
          <a:ext cx="8229600" cy="84848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Business strategy/business plan</a:t>
          </a:r>
        </a:p>
      </dsp:txBody>
      <dsp:txXfrm>
        <a:off x="1730098" y="0"/>
        <a:ext cx="6499501" cy="848486"/>
      </dsp:txXfrm>
    </dsp:sp>
    <dsp:sp modelId="{889DDF51-65D9-4311-BF64-28BD41804328}">
      <dsp:nvSpPr>
        <dsp:cNvPr id="0" name=""/>
        <dsp:cNvSpPr/>
      </dsp:nvSpPr>
      <dsp:spPr>
        <a:xfrm>
          <a:off x="558508" y="111947"/>
          <a:ext cx="674349" cy="6734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454D69-AC56-4E3C-9F1E-B52F11668083}">
      <dsp:nvSpPr>
        <dsp:cNvPr id="0" name=""/>
        <dsp:cNvSpPr/>
      </dsp:nvSpPr>
      <dsp:spPr>
        <a:xfrm>
          <a:off x="0" y="838199"/>
          <a:ext cx="8229600" cy="96418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Marketing plans </a:t>
          </a:r>
        </a:p>
      </dsp:txBody>
      <dsp:txXfrm>
        <a:off x="1730098" y="838199"/>
        <a:ext cx="6499501" cy="964181"/>
      </dsp:txXfrm>
    </dsp:sp>
    <dsp:sp modelId="{93252812-D5F6-417F-91CE-A737AC91A56F}">
      <dsp:nvSpPr>
        <dsp:cNvPr id="0" name=""/>
        <dsp:cNvSpPr/>
      </dsp:nvSpPr>
      <dsp:spPr>
        <a:xfrm>
          <a:off x="533407" y="990603"/>
          <a:ext cx="674349" cy="6734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75796A-2278-47CF-BF9D-816DCA2CF826}">
      <dsp:nvSpPr>
        <dsp:cNvPr id="0" name=""/>
        <dsp:cNvSpPr/>
      </dsp:nvSpPr>
      <dsp:spPr>
        <a:xfrm>
          <a:off x="0" y="1828804"/>
          <a:ext cx="8229600" cy="84178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Preparing loan proposals</a:t>
          </a:r>
        </a:p>
      </dsp:txBody>
      <dsp:txXfrm>
        <a:off x="1730098" y="1828804"/>
        <a:ext cx="6499501" cy="841785"/>
      </dsp:txXfrm>
    </dsp:sp>
    <dsp:sp modelId="{27D03C20-D418-4694-8D8A-DC7E12826235}">
      <dsp:nvSpPr>
        <dsp:cNvPr id="0" name=""/>
        <dsp:cNvSpPr/>
      </dsp:nvSpPr>
      <dsp:spPr>
        <a:xfrm>
          <a:off x="533407" y="1905001"/>
          <a:ext cx="674349" cy="6734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5BD3AA5-5540-4FC2-BADA-39BB7305C965}">
      <dsp:nvSpPr>
        <dsp:cNvPr id="0" name=""/>
        <dsp:cNvSpPr/>
      </dsp:nvSpPr>
      <dsp:spPr>
        <a:xfrm>
          <a:off x="0" y="2667003"/>
          <a:ext cx="8229600" cy="84178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Financial analyses</a:t>
          </a:r>
        </a:p>
      </dsp:txBody>
      <dsp:txXfrm>
        <a:off x="1730098" y="2667003"/>
        <a:ext cx="6499501" cy="841785"/>
      </dsp:txXfrm>
    </dsp:sp>
    <dsp:sp modelId="{C3B44B89-E79C-496F-B227-BD2B28783468}">
      <dsp:nvSpPr>
        <dsp:cNvPr id="0" name=""/>
        <dsp:cNvSpPr/>
      </dsp:nvSpPr>
      <dsp:spPr>
        <a:xfrm>
          <a:off x="533407" y="2743203"/>
          <a:ext cx="697228" cy="6734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AB8E95-7CA0-486F-958D-800EB7484046}">
      <dsp:nvSpPr>
        <dsp:cNvPr id="0" name=""/>
        <dsp:cNvSpPr/>
      </dsp:nvSpPr>
      <dsp:spPr>
        <a:xfrm>
          <a:off x="0" y="3505203"/>
          <a:ext cx="8229600" cy="84178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Social Media Plans</a:t>
          </a:r>
        </a:p>
      </dsp:txBody>
      <dsp:txXfrm>
        <a:off x="1730098" y="3505203"/>
        <a:ext cx="6499501" cy="841785"/>
      </dsp:txXfrm>
    </dsp:sp>
    <dsp:sp modelId="{650ED845-9264-4EF6-A1DF-A5A962890AA0}">
      <dsp:nvSpPr>
        <dsp:cNvPr id="0" name=""/>
        <dsp:cNvSpPr/>
      </dsp:nvSpPr>
      <dsp:spPr>
        <a:xfrm>
          <a:off x="533407" y="3581400"/>
          <a:ext cx="674349" cy="6734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07C48-F1AF-4534-828F-C6F890E8D8F8}">
      <dsp:nvSpPr>
        <dsp:cNvPr id="0" name=""/>
        <dsp:cNvSpPr/>
      </dsp:nvSpPr>
      <dsp:spPr>
        <a:xfrm>
          <a:off x="0" y="3231937"/>
          <a:ext cx="8229600" cy="53022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 dirty="0">
              <a:solidFill>
                <a:schemeClr val="accent1">
                  <a:lumMod val="50000"/>
                </a:schemeClr>
              </a:solidFill>
            </a:rPr>
            <a:t>Financing Proposals</a:t>
          </a:r>
          <a:endParaRPr lang="en-US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231937"/>
        <a:ext cx="8229600" cy="530226"/>
      </dsp:txXfrm>
    </dsp:sp>
    <dsp:sp modelId="{BCAEDB40-8DBF-4B67-A2C8-260718381502}">
      <dsp:nvSpPr>
        <dsp:cNvPr id="0" name=""/>
        <dsp:cNvSpPr/>
      </dsp:nvSpPr>
      <dsp:spPr>
        <a:xfrm rot="10800000">
          <a:off x="0" y="2438404"/>
          <a:ext cx="8229600" cy="815487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 dirty="0">
              <a:solidFill>
                <a:schemeClr val="accent1">
                  <a:lumMod val="50000"/>
                </a:schemeClr>
              </a:solidFill>
            </a:rPr>
            <a:t>Marketing Plans</a:t>
          </a:r>
        </a:p>
      </dsp:txBody>
      <dsp:txXfrm rot="10800000">
        <a:off x="0" y="2438404"/>
        <a:ext cx="8229600" cy="529879"/>
      </dsp:txXfrm>
    </dsp:sp>
    <dsp:sp modelId="{223FCC9D-73CB-4475-B0B8-60B148050E93}">
      <dsp:nvSpPr>
        <dsp:cNvPr id="0" name=""/>
        <dsp:cNvSpPr/>
      </dsp:nvSpPr>
      <dsp:spPr>
        <a:xfrm rot="10800000">
          <a:off x="0" y="1616868"/>
          <a:ext cx="8229600" cy="815487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>
                  <a:lumMod val="50000"/>
                </a:schemeClr>
              </a:solidFill>
            </a:rPr>
            <a:t>Budgeting and Forecasting Models</a:t>
          </a:r>
        </a:p>
      </dsp:txBody>
      <dsp:txXfrm rot="10800000">
        <a:off x="0" y="1616868"/>
        <a:ext cx="8229600" cy="529879"/>
      </dsp:txXfrm>
    </dsp:sp>
    <dsp:sp modelId="{B5C8E63F-4233-46E3-AC7E-D96488D34DAE}">
      <dsp:nvSpPr>
        <dsp:cNvPr id="0" name=""/>
        <dsp:cNvSpPr/>
      </dsp:nvSpPr>
      <dsp:spPr>
        <a:xfrm rot="10800000">
          <a:off x="0" y="832705"/>
          <a:ext cx="8229600" cy="815487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>
                  <a:lumMod val="50000"/>
                </a:schemeClr>
              </a:solidFill>
            </a:rPr>
            <a:t>Industry and Market  Research</a:t>
          </a:r>
        </a:p>
      </dsp:txBody>
      <dsp:txXfrm rot="10800000">
        <a:off x="0" y="832705"/>
        <a:ext cx="8229600" cy="529879"/>
      </dsp:txXfrm>
    </dsp:sp>
    <dsp:sp modelId="{AE124F07-F2E1-4D44-B47F-8CD8C339A198}">
      <dsp:nvSpPr>
        <dsp:cNvPr id="0" name=""/>
        <dsp:cNvSpPr/>
      </dsp:nvSpPr>
      <dsp:spPr>
        <a:xfrm rot="10800000">
          <a:off x="0" y="1799"/>
          <a:ext cx="8229600" cy="815487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>
                  <a:lumMod val="50000"/>
                </a:schemeClr>
              </a:solidFill>
            </a:rPr>
            <a:t>Feasibility and Business Plan Development</a:t>
          </a:r>
        </a:p>
      </dsp:txBody>
      <dsp:txXfrm rot="10800000">
        <a:off x="0" y="1799"/>
        <a:ext cx="8229600" cy="5298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07C48-F1AF-4534-828F-C6F890E8D8F8}">
      <dsp:nvSpPr>
        <dsp:cNvPr id="0" name=""/>
        <dsp:cNvSpPr/>
      </dsp:nvSpPr>
      <dsp:spPr>
        <a:xfrm>
          <a:off x="0" y="3231937"/>
          <a:ext cx="8229600" cy="53022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>
                  <a:lumMod val="50000"/>
                </a:schemeClr>
              </a:solidFill>
            </a:rPr>
            <a:t>Targeted Business Training – SBDC GrowSmart™ Program</a:t>
          </a:r>
        </a:p>
      </dsp:txBody>
      <dsp:txXfrm>
        <a:off x="0" y="3231937"/>
        <a:ext cx="8229600" cy="530226"/>
      </dsp:txXfrm>
    </dsp:sp>
    <dsp:sp modelId="{BCAEDB40-8DBF-4B67-A2C8-260718381502}">
      <dsp:nvSpPr>
        <dsp:cNvPr id="0" name=""/>
        <dsp:cNvSpPr/>
      </dsp:nvSpPr>
      <dsp:spPr>
        <a:xfrm rot="10800000">
          <a:off x="0" y="2438404"/>
          <a:ext cx="8229600" cy="815487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 dirty="0">
              <a:solidFill>
                <a:schemeClr val="accent1">
                  <a:lumMod val="50000"/>
                </a:schemeClr>
              </a:solidFill>
            </a:rPr>
            <a:t>Financing Proposals for Expansion Capital</a:t>
          </a:r>
        </a:p>
      </dsp:txBody>
      <dsp:txXfrm rot="10800000">
        <a:off x="0" y="2438404"/>
        <a:ext cx="8229600" cy="529879"/>
      </dsp:txXfrm>
    </dsp:sp>
    <dsp:sp modelId="{223FCC9D-73CB-4475-B0B8-60B148050E93}">
      <dsp:nvSpPr>
        <dsp:cNvPr id="0" name=""/>
        <dsp:cNvSpPr/>
      </dsp:nvSpPr>
      <dsp:spPr>
        <a:xfrm rot="10800000">
          <a:off x="0" y="1600199"/>
          <a:ext cx="8229600" cy="815487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>
                  <a:lumMod val="50000"/>
                </a:schemeClr>
              </a:solidFill>
            </a:rPr>
            <a:t>Market Research</a:t>
          </a:r>
        </a:p>
      </dsp:txBody>
      <dsp:txXfrm rot="10800000">
        <a:off x="0" y="1600199"/>
        <a:ext cx="8229600" cy="529879"/>
      </dsp:txXfrm>
    </dsp:sp>
    <dsp:sp modelId="{B5C8E63F-4233-46E3-AC7E-D96488D34DAE}">
      <dsp:nvSpPr>
        <dsp:cNvPr id="0" name=""/>
        <dsp:cNvSpPr/>
      </dsp:nvSpPr>
      <dsp:spPr>
        <a:xfrm rot="10800000">
          <a:off x="0" y="832705"/>
          <a:ext cx="8229600" cy="815487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>
                  <a:lumMod val="50000"/>
                </a:schemeClr>
              </a:solidFill>
            </a:rPr>
            <a:t>New Markets to Deliver Products/Services</a:t>
          </a:r>
        </a:p>
      </dsp:txBody>
      <dsp:txXfrm rot="10800000">
        <a:off x="0" y="832705"/>
        <a:ext cx="8229600" cy="529879"/>
      </dsp:txXfrm>
    </dsp:sp>
    <dsp:sp modelId="{AE124F07-F2E1-4D44-B47F-8CD8C339A198}">
      <dsp:nvSpPr>
        <dsp:cNvPr id="0" name=""/>
        <dsp:cNvSpPr/>
      </dsp:nvSpPr>
      <dsp:spPr>
        <a:xfrm rot="10800000">
          <a:off x="0" y="1799"/>
          <a:ext cx="8229600" cy="815487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>
                  <a:lumMod val="50000"/>
                </a:schemeClr>
              </a:solidFill>
            </a:rPr>
            <a:t>Strategy</a:t>
          </a:r>
        </a:p>
      </dsp:txBody>
      <dsp:txXfrm rot="10800000">
        <a:off x="0" y="1799"/>
        <a:ext cx="8229600" cy="5298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07C48-F1AF-4534-828F-C6F890E8D8F8}">
      <dsp:nvSpPr>
        <dsp:cNvPr id="0" name=""/>
        <dsp:cNvSpPr/>
      </dsp:nvSpPr>
      <dsp:spPr>
        <a:xfrm>
          <a:off x="0" y="3239949"/>
          <a:ext cx="8229600" cy="52195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>
                  <a:lumMod val="50000"/>
                </a:schemeClr>
              </a:solidFill>
            </a:rPr>
            <a:t>Trends Analysis against Benchmarks</a:t>
          </a:r>
        </a:p>
      </dsp:txBody>
      <dsp:txXfrm>
        <a:off x="0" y="3239949"/>
        <a:ext cx="8229600" cy="521955"/>
      </dsp:txXfrm>
    </dsp:sp>
    <dsp:sp modelId="{BCAEDB40-8DBF-4B67-A2C8-260718381502}">
      <dsp:nvSpPr>
        <dsp:cNvPr id="0" name=""/>
        <dsp:cNvSpPr/>
      </dsp:nvSpPr>
      <dsp:spPr>
        <a:xfrm rot="10800000">
          <a:off x="0" y="2400657"/>
          <a:ext cx="8229600" cy="860904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 dirty="0">
              <a:solidFill>
                <a:schemeClr val="accent1">
                  <a:lumMod val="50000"/>
                </a:schemeClr>
              </a:solidFill>
            </a:rPr>
            <a:t>Prepare Funding Proposals - Debt</a:t>
          </a:r>
          <a:r>
            <a:rPr lang="en-US" sz="2000" b="1" kern="1200" baseline="0" dirty="0">
              <a:solidFill>
                <a:schemeClr val="accent1">
                  <a:lumMod val="50000"/>
                </a:schemeClr>
              </a:solidFill>
            </a:rPr>
            <a:t> &amp; </a:t>
          </a:r>
          <a:r>
            <a:rPr lang="en-US" sz="2400" b="1" kern="1200" baseline="0" dirty="0">
              <a:solidFill>
                <a:schemeClr val="accent1">
                  <a:lumMod val="50000"/>
                </a:schemeClr>
              </a:solidFill>
            </a:rPr>
            <a:t>Equity</a:t>
          </a:r>
        </a:p>
      </dsp:txBody>
      <dsp:txXfrm rot="10800000">
        <a:off x="0" y="2400657"/>
        <a:ext cx="8229600" cy="559390"/>
      </dsp:txXfrm>
    </dsp:sp>
    <dsp:sp modelId="{223FCC9D-73CB-4475-B0B8-60B148050E93}">
      <dsp:nvSpPr>
        <dsp:cNvPr id="0" name=""/>
        <dsp:cNvSpPr/>
      </dsp:nvSpPr>
      <dsp:spPr>
        <a:xfrm rot="10800000">
          <a:off x="0" y="1575526"/>
          <a:ext cx="8229600" cy="802768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>
                  <a:lumMod val="50000"/>
                </a:schemeClr>
              </a:solidFill>
            </a:rPr>
            <a:t>Financial Health Checkup using Financial Analytical Software</a:t>
          </a:r>
        </a:p>
      </dsp:txBody>
      <dsp:txXfrm rot="10800000">
        <a:off x="0" y="1575526"/>
        <a:ext cx="8229600" cy="521615"/>
      </dsp:txXfrm>
    </dsp:sp>
    <dsp:sp modelId="{B5C8E63F-4233-46E3-AC7E-D96488D34DAE}">
      <dsp:nvSpPr>
        <dsp:cNvPr id="0" name=""/>
        <dsp:cNvSpPr/>
      </dsp:nvSpPr>
      <dsp:spPr>
        <a:xfrm rot="10800000">
          <a:off x="0" y="820004"/>
          <a:ext cx="8229600" cy="802768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>
                  <a:lumMod val="50000"/>
                </a:schemeClr>
              </a:solidFill>
            </a:rPr>
            <a:t>Develop financial projections</a:t>
          </a:r>
        </a:p>
      </dsp:txBody>
      <dsp:txXfrm rot="10800000">
        <a:off x="0" y="820004"/>
        <a:ext cx="8229600" cy="521615"/>
      </dsp:txXfrm>
    </dsp:sp>
    <dsp:sp modelId="{AE124F07-F2E1-4D44-B47F-8CD8C339A198}">
      <dsp:nvSpPr>
        <dsp:cNvPr id="0" name=""/>
        <dsp:cNvSpPr/>
      </dsp:nvSpPr>
      <dsp:spPr>
        <a:xfrm rot="10800000">
          <a:off x="0" y="283"/>
          <a:ext cx="8229600" cy="802768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>
                  <a:lumMod val="50000"/>
                </a:schemeClr>
              </a:solidFill>
            </a:rPr>
            <a:t>Evaluate Financing Needs and Identify Strategies</a:t>
          </a:r>
        </a:p>
      </dsp:txBody>
      <dsp:txXfrm rot="10800000">
        <a:off x="0" y="283"/>
        <a:ext cx="8229600" cy="5216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3A45-1566-46AE-9032-6C15B18CED4F}">
      <dsp:nvSpPr>
        <dsp:cNvPr id="0" name=""/>
        <dsp:cNvSpPr/>
      </dsp:nvSpPr>
      <dsp:spPr>
        <a:xfrm>
          <a:off x="0" y="0"/>
          <a:ext cx="8229600" cy="6401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accent1">
                  <a:lumMod val="50000"/>
                </a:schemeClr>
              </a:solidFill>
            </a:rPr>
            <a:t>Industry &amp; market trends</a:t>
          </a:r>
        </a:p>
      </dsp:txBody>
      <dsp:txXfrm>
        <a:off x="1709934" y="0"/>
        <a:ext cx="6519665" cy="640147"/>
      </dsp:txXfrm>
    </dsp:sp>
    <dsp:sp modelId="{1C5A1F94-B8AF-406D-8565-417993303A96}">
      <dsp:nvSpPr>
        <dsp:cNvPr id="0" name=""/>
        <dsp:cNvSpPr/>
      </dsp:nvSpPr>
      <dsp:spPr>
        <a:xfrm>
          <a:off x="409402" y="64014"/>
          <a:ext cx="955143" cy="512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C7B073-B1C9-42AD-BEDB-8E2002392C8B}">
      <dsp:nvSpPr>
        <dsp:cNvPr id="0" name=""/>
        <dsp:cNvSpPr/>
      </dsp:nvSpPr>
      <dsp:spPr>
        <a:xfrm>
          <a:off x="0" y="704162"/>
          <a:ext cx="8229600" cy="6401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accent1">
                  <a:lumMod val="50000"/>
                </a:schemeClr>
              </a:solidFill>
            </a:rPr>
            <a:t>Market share data</a:t>
          </a:r>
        </a:p>
      </dsp:txBody>
      <dsp:txXfrm>
        <a:off x="1709934" y="704162"/>
        <a:ext cx="6519665" cy="640147"/>
      </dsp:txXfrm>
    </dsp:sp>
    <dsp:sp modelId="{3DB190BA-275E-411C-BC12-E4990CFC148F}">
      <dsp:nvSpPr>
        <dsp:cNvPr id="0" name=""/>
        <dsp:cNvSpPr/>
      </dsp:nvSpPr>
      <dsp:spPr>
        <a:xfrm>
          <a:off x="409402" y="768177"/>
          <a:ext cx="955143" cy="512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E3E10A-FED1-418E-A8F3-00F6F1A51C70}">
      <dsp:nvSpPr>
        <dsp:cNvPr id="0" name=""/>
        <dsp:cNvSpPr/>
      </dsp:nvSpPr>
      <dsp:spPr>
        <a:xfrm>
          <a:off x="0" y="1408325"/>
          <a:ext cx="8229600" cy="6401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accent1">
                  <a:lumMod val="50000"/>
                </a:schemeClr>
              </a:solidFill>
            </a:rPr>
            <a:t>Competitor information</a:t>
          </a:r>
        </a:p>
      </dsp:txBody>
      <dsp:txXfrm>
        <a:off x="1709934" y="1408325"/>
        <a:ext cx="6519665" cy="640147"/>
      </dsp:txXfrm>
    </dsp:sp>
    <dsp:sp modelId="{C988F351-C382-4558-A86F-B275B8ED925F}">
      <dsp:nvSpPr>
        <dsp:cNvPr id="0" name=""/>
        <dsp:cNvSpPr/>
      </dsp:nvSpPr>
      <dsp:spPr>
        <a:xfrm>
          <a:off x="409402" y="1472340"/>
          <a:ext cx="955143" cy="512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82528B-FC24-434C-B95C-4FDD72E234A5}">
      <dsp:nvSpPr>
        <dsp:cNvPr id="0" name=""/>
        <dsp:cNvSpPr/>
      </dsp:nvSpPr>
      <dsp:spPr>
        <a:xfrm>
          <a:off x="0" y="2112487"/>
          <a:ext cx="8229600" cy="6401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accent1">
                  <a:lumMod val="50000"/>
                </a:schemeClr>
              </a:solidFill>
            </a:rPr>
            <a:t>Industry performance benchmarks</a:t>
          </a:r>
        </a:p>
      </dsp:txBody>
      <dsp:txXfrm>
        <a:off x="1709934" y="2112487"/>
        <a:ext cx="6519665" cy="640147"/>
      </dsp:txXfrm>
    </dsp:sp>
    <dsp:sp modelId="{0FC7738B-7750-42CF-95D1-C90D304BB592}">
      <dsp:nvSpPr>
        <dsp:cNvPr id="0" name=""/>
        <dsp:cNvSpPr/>
      </dsp:nvSpPr>
      <dsp:spPr>
        <a:xfrm>
          <a:off x="409402" y="2176502"/>
          <a:ext cx="955143" cy="512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AF9636-B663-4BCF-950C-C2ECBE8C5581}">
      <dsp:nvSpPr>
        <dsp:cNvPr id="0" name=""/>
        <dsp:cNvSpPr/>
      </dsp:nvSpPr>
      <dsp:spPr>
        <a:xfrm>
          <a:off x="0" y="2816650"/>
          <a:ext cx="8229600" cy="6401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accent1">
                  <a:lumMod val="50000"/>
                </a:schemeClr>
              </a:solidFill>
            </a:rPr>
            <a:t>Demographics</a:t>
          </a:r>
        </a:p>
      </dsp:txBody>
      <dsp:txXfrm>
        <a:off x="1709934" y="2816650"/>
        <a:ext cx="6519665" cy="640147"/>
      </dsp:txXfrm>
    </dsp:sp>
    <dsp:sp modelId="{91B77553-DC36-4AB3-BC6D-B7C1428AABA1}">
      <dsp:nvSpPr>
        <dsp:cNvPr id="0" name=""/>
        <dsp:cNvSpPr/>
      </dsp:nvSpPr>
      <dsp:spPr>
        <a:xfrm>
          <a:off x="409402" y="2880665"/>
          <a:ext cx="955143" cy="512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A7854B5-5A9D-4B64-99DD-707078FF5EEE}" type="datetimeFigureOut">
              <a:rPr lang="en-US" smtClean="0"/>
              <a:t>8/5/2016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7F4F2F0-8FB3-44A1-B776-65531781FD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1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E682-6E0B-4D89-8C97-32E25517FF2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6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E682-6E0B-4D89-8C97-32E25517FF2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39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E682-6E0B-4D89-8C97-32E25517FF2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10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E682-6E0B-4D89-8C97-32E25517FF2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46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E682-6E0B-4D89-8C97-32E25517FF2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64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E682-6E0B-4D89-8C97-32E25517FF2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4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0303-5521-4273-B330-3283CB2F1903}" type="datetimeFigureOut">
              <a:rPr lang="en-US" smtClean="0"/>
              <a:t>8/5/2016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5587-8210-4FA6-93B8-8932261BDF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0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0303-5521-4273-B330-3283CB2F1903}" type="datetimeFigureOut">
              <a:rPr lang="en-US" smtClean="0"/>
              <a:t>8/5/2016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5587-8210-4FA6-93B8-8932261BDF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52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0303-5521-4273-B330-3283CB2F1903}" type="datetimeFigureOut">
              <a:rPr lang="en-US" smtClean="0"/>
              <a:t>8/5/2016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5587-8210-4FA6-93B8-8932261BDF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8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6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49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54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9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79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42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4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0303-5521-4273-B330-3283CB2F1903}" type="datetimeFigureOut">
              <a:rPr lang="en-US" smtClean="0"/>
              <a:t>8/5/2016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5587-8210-4FA6-93B8-8932261BDF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27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45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5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22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39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55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77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21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05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1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4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0303-5521-4273-B330-3283CB2F1903}" type="datetimeFigureOut">
              <a:rPr lang="en-US" smtClean="0"/>
              <a:t>8/5/2016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5587-8210-4FA6-93B8-8932261BDF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42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88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62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05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43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89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65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45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183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7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0303-5521-4273-B330-3283CB2F1903}" type="datetimeFigureOut">
              <a:rPr lang="en-US" smtClean="0"/>
              <a:t>8/5/2016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5587-8210-4FA6-93B8-8932261BDF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706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92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4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327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70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603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05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10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74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725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5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0303-5521-4273-B330-3283CB2F1903}" type="datetimeFigureOut">
              <a:rPr lang="en-US" smtClean="0"/>
              <a:t>8/5/2016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5587-8210-4FA6-93B8-8932261BDF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135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581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670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854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095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497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923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78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822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166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2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0303-5521-4273-B330-3283CB2F1903}" type="datetimeFigureOut">
              <a:rPr lang="en-US" smtClean="0"/>
              <a:t>8/5/2016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5587-8210-4FA6-93B8-8932261BDF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705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805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588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701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629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718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130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403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211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816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3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0303-5521-4273-B330-3283CB2F1903}" type="datetimeFigureOut">
              <a:rPr lang="en-US" smtClean="0"/>
              <a:t>8/5/2016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5587-8210-4FA6-93B8-8932261BDF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721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212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32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374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391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946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764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872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189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406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9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0303-5521-4273-B330-3283CB2F1903}" type="datetimeFigureOut">
              <a:rPr lang="en-US" smtClean="0"/>
              <a:t>8/5/2016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5587-8210-4FA6-93B8-8932261BDF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398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14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89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249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077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092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627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57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539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F3F57-82AB-4004-A566-681278A1BCA5}" type="datetimeFigureOut">
              <a:rPr lang="en-US" smtClean="0">
                <a:solidFill>
                  <a:prstClr val="black"/>
                </a:solidFill>
              </a:rPr>
              <a:pPr/>
              <a:t>8/5/2016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DF121-2AC2-48AA-BBB4-DE131D3F28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0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0303-5521-4273-B330-3283CB2F1903}" type="datetimeFigureOut">
              <a:rPr lang="en-US" smtClean="0"/>
              <a:t>8/5/2016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5587-8210-4FA6-93B8-8932261BDF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A0303-5521-4273-B330-3283CB2F1903}" type="datetimeFigureOut">
              <a:rPr lang="en-US" smtClean="0"/>
              <a:t>8/5/2016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65587-8210-4FA6-93B8-8932261BDF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5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5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0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5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7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5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8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5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6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5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5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0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5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5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gaamanzio@uh.edu" TargetMode="Externa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dc.uh.edu/" TargetMode="Externa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01"/>
          <a:stretch/>
        </p:blipFill>
        <p:spPr>
          <a:xfrm>
            <a:off x="0" y="8468"/>
            <a:ext cx="9144000" cy="4299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876800"/>
            <a:ext cx="9144000" cy="2893100"/>
          </a:xfrm>
          <a:prstGeom prst="rect">
            <a:avLst/>
          </a:prstGeom>
          <a:solidFill>
            <a:srgbClr val="C40A3B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chemeClr val="bg1"/>
                </a:solidFill>
                <a:latin typeface="+mj-lt"/>
              </a:rPr>
              <a:t>SBDC Services and Success Stories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2600" dirty="0">
                <a:solidFill>
                  <a:schemeClr val="bg1"/>
                </a:solidFill>
              </a:rPr>
              <a:t>Society of Petroleum Engineers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August 5, </a:t>
            </a:r>
            <a:r>
              <a:rPr lang="en-US" sz="2000" dirty="0">
                <a:solidFill>
                  <a:schemeClr val="bg1"/>
                </a:solidFill>
              </a:rPr>
              <a:t>2016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Presented by: George Amanzio, Director – Business Advising 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69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Loan Proposal Assistance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Loan </a:t>
            </a:r>
          </a:p>
          <a:p>
            <a:pPr lvl="0"/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 Proposal</a:t>
            </a:r>
          </a:p>
          <a:p>
            <a:pPr lvl="0"/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years business tax returns with all supporting schedules</a:t>
            </a:r>
          </a:p>
          <a:p>
            <a:pPr lvl="0"/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years cash-flow projections with supporting assumptions</a:t>
            </a:r>
          </a:p>
          <a:p>
            <a:pPr lvl="0"/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Equity contribution (3-months bank statements with all pages)</a:t>
            </a:r>
          </a:p>
          <a:p>
            <a:pPr lvl="0"/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3-years personal tax returns with all supporting schedules</a:t>
            </a:r>
          </a:p>
          <a:p>
            <a:pPr lvl="0"/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Financial Statement</a:t>
            </a:r>
          </a:p>
          <a:p>
            <a:pPr lvl="0"/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Resume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0382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838199"/>
          </a:xfrm>
        </p:spPr>
        <p:txBody>
          <a:bodyPr/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Specialized Business Advisory Services 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971800"/>
            <a:ext cx="7543800" cy="42672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altLang="en-US" sz="2600" b="1" i="1" dirty="0">
                <a:solidFill>
                  <a:schemeClr val="accent1">
                    <a:lumMod val="50000"/>
                  </a:schemeClr>
                </a:solidFill>
              </a:rPr>
              <a:t>Business Start and Growth </a:t>
            </a:r>
            <a:r>
              <a:rPr lang="en-US" altLang="en-US" sz="27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</a:rPr>
              <a:t>GrowthWheel™ Certified Advisors.  A decision making and action planning process using practical business tools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</a:rPr>
              <a:t>QuickBooks Checkup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</a:rPr>
              <a:t>QuickBooks Pro Advisor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</a:rPr>
              <a:t>Financial Analysis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</a:rPr>
              <a:t>ProfitCents Trained Advisors</a:t>
            </a: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rgbClr val="4F81BD">
                    <a:lumMod val="50000"/>
                  </a:srgbClr>
                </a:solidFill>
              </a:rPr>
              <a:t>Export Trade Assistance </a:t>
            </a:r>
            <a:r>
              <a:rPr lang="en-US" altLang="en-US" sz="2400" b="1" dirty="0">
                <a:solidFill>
                  <a:srgbClr val="4F81BD">
                    <a:lumMod val="50000"/>
                  </a:srgbClr>
                </a:solidFill>
              </a:rPr>
              <a:t>- </a:t>
            </a:r>
            <a:r>
              <a:rPr lang="en-US" altLang="en-US" sz="2200" b="1" dirty="0">
                <a:solidFill>
                  <a:srgbClr val="4F81BD">
                    <a:lumMod val="50000"/>
                  </a:srgbClr>
                </a:solidFill>
              </a:rPr>
              <a:t>Certified Global Business Professionals</a:t>
            </a: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rgbClr val="4F81BD">
                    <a:lumMod val="50000"/>
                  </a:srgbClr>
                </a:solidFill>
              </a:rPr>
              <a:t>Technology Innovation  - </a:t>
            </a:r>
            <a:r>
              <a:rPr lang="en-US" altLang="en-US" sz="2200" b="1" dirty="0">
                <a:solidFill>
                  <a:srgbClr val="4F81BD">
                    <a:lumMod val="50000"/>
                  </a:srgbClr>
                </a:solidFill>
              </a:rPr>
              <a:t>Advisors certified in Technology Commercialization</a:t>
            </a:r>
          </a:p>
          <a:p>
            <a:pPr lvl="1"/>
            <a:endParaRPr lang="en-US" altLang="en-US" sz="2200" b="1" dirty="0"/>
          </a:p>
          <a:p>
            <a:pPr lvl="1" algn="l"/>
            <a:endParaRPr lang="en-US" altLang="en-US" sz="2200" b="1" dirty="0"/>
          </a:p>
          <a:p>
            <a:pPr lvl="0"/>
            <a:endParaRPr lang="en-US" sz="2000" b="1" dirty="0">
              <a:solidFill>
                <a:srgbClr val="CC0000"/>
              </a:solidFill>
            </a:endParaRPr>
          </a:p>
          <a:p>
            <a:endParaRPr lang="en-US" sz="2000" b="1" dirty="0">
              <a:solidFill>
                <a:srgbClr val="CC0000"/>
              </a:solidFill>
            </a:endParaRPr>
          </a:p>
          <a:p>
            <a:pPr lvl="0"/>
            <a:endParaRPr lang="en-US" sz="2000" b="1" dirty="0">
              <a:solidFill>
                <a:srgbClr val="CC0000"/>
              </a:solidFill>
            </a:endParaRPr>
          </a:p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8149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9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Training </a:t>
            </a:r>
          </a:p>
          <a:p>
            <a:pPr marL="0" lvl="0" indent="0" algn="ctr">
              <a:buNone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Writing business plans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Budgeting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Accessing capital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Marketing plans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Digital marketing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Buying a Franchise / Business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Exporting / International trade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Specialized topics - GrowSmart™</a:t>
            </a:r>
          </a:p>
        </p:txBody>
      </p:sp>
      <p:pic>
        <p:nvPicPr>
          <p:cNvPr id="1026" name="Picture 2" descr="C:\Users\rskebo\AppData\Local\Microsoft\Windows\Temporary Internet Files\Content.IE5\WNUFO2RX\Train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09672"/>
            <a:ext cx="2169414" cy="28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099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990599"/>
          </a:xfrm>
        </p:spPr>
        <p:txBody>
          <a:bodyPr/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Research Services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48000"/>
            <a:ext cx="7315200" cy="1905000"/>
          </a:xfrm>
        </p:spPr>
        <p:txBody>
          <a:bodyPr/>
          <a:lstStyle/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Professional Business Research Specialist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en-US" sz="18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Specialized Databases &amp; Print Reference Sources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en-US" sz="18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One-on-one Meetings by Appointment for Targeted Research Assistance</a:t>
            </a:r>
          </a:p>
          <a:p>
            <a:pPr lvl="0"/>
            <a:endParaRPr lang="en-US" sz="2000" b="1" dirty="0">
              <a:solidFill>
                <a:srgbClr val="CC0000"/>
              </a:solidFill>
            </a:endParaRPr>
          </a:p>
          <a:p>
            <a:endParaRPr lang="en-US" sz="2000" b="1" dirty="0">
              <a:solidFill>
                <a:srgbClr val="CC0000"/>
              </a:solidFill>
            </a:endParaRPr>
          </a:p>
          <a:p>
            <a:pPr lvl="0"/>
            <a:endParaRPr lang="en-US" sz="2000" b="1" dirty="0">
              <a:solidFill>
                <a:srgbClr val="CC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60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Research Assistance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934932"/>
              </p:ext>
            </p:extLst>
          </p:nvPr>
        </p:nvGraphicFramePr>
        <p:xfrm>
          <a:off x="457200" y="2667000"/>
          <a:ext cx="8229600" cy="345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9633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1447799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Accessing the SBDC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590800"/>
            <a:ext cx="8077200" cy="4267200"/>
          </a:xfrm>
        </p:spPr>
        <p:txBody>
          <a:bodyPr/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For Financing Assistance</a:t>
            </a: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George Amanzio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Director, Business Advising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713.752.8409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gaamanzio@uh.edu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71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1447799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Accessing the SBDC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590800"/>
            <a:ext cx="8077200" cy="4267200"/>
          </a:xfrm>
        </p:spPr>
        <p:txBody>
          <a:bodyPr/>
          <a:lstStyle/>
          <a:p>
            <a:r>
              <a:rPr lang="en-US" sz="3600" dirty="0">
                <a:hlinkClick r:id="rId2"/>
              </a:rPr>
              <a:t>www.SBDC.uh.edu</a:t>
            </a:r>
            <a:endParaRPr lang="en-US" sz="3600" dirty="0"/>
          </a:p>
          <a:p>
            <a:endParaRPr lang="en-US" sz="1800" dirty="0"/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General Contact Information</a:t>
            </a:r>
          </a:p>
          <a:p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Business Advising 		                713.752.8400</a:t>
            </a:r>
          </a:p>
          <a:p>
            <a:pPr algn="l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Business Training		                713.752.8488</a:t>
            </a:r>
          </a:p>
          <a:p>
            <a:pPr algn="l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Business Research Services            713.752.8415</a:t>
            </a:r>
          </a:p>
        </p:txBody>
      </p:sp>
    </p:spTree>
    <p:extLst>
      <p:ext uri="{BB962C8B-B14F-4D97-AF65-F5344CB8AC3E}">
        <p14:creationId xmlns:p14="http://schemas.microsoft.com/office/powerpoint/2010/main" val="2263360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Thank you for your attention!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          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Questions</a:t>
            </a:r>
          </a:p>
        </p:txBody>
      </p:sp>
      <p:pic>
        <p:nvPicPr>
          <p:cNvPr id="2053" name="Picture 5" descr="C:\Users\rskebo\AppData\Local\Microsoft\Windows\Temporary Internet Files\Content.IE5\LUAQP564\question-mark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114800"/>
            <a:ext cx="1841651" cy="13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rskebo\AppData\Local\Microsoft\Windows\Temporary Internet Files\Content.IE5\LUAQP564\question-mark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3810000"/>
            <a:ext cx="2247449" cy="168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561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999375"/>
              </p:ext>
            </p:extLst>
          </p:nvPr>
        </p:nvGraphicFramePr>
        <p:xfrm>
          <a:off x="533400" y="2438400"/>
          <a:ext cx="8229600" cy="361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055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838199"/>
          </a:xfrm>
        </p:spPr>
        <p:txBody>
          <a:bodyPr/>
          <a:lstStyle/>
          <a:p>
            <a:pPr marL="0" indent="0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SBDC Core Programs and Services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819400"/>
            <a:ext cx="7543800" cy="4267200"/>
          </a:xfrm>
        </p:spPr>
        <p:txBody>
          <a:bodyPr/>
          <a:lstStyle/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Free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professional, confidential Business Advising Services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Low-cost (or 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free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) Business Training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Business Research Services </a:t>
            </a:r>
            <a:endParaRPr lang="en-US" altLang="en-US" sz="3200" b="1" dirty="0"/>
          </a:p>
          <a:p>
            <a:pPr lvl="1" algn="l"/>
            <a:endParaRPr lang="en-US" altLang="en-US" sz="2200" b="1" dirty="0"/>
          </a:p>
          <a:p>
            <a:pPr lvl="0"/>
            <a:endParaRPr lang="en-US" sz="2000" b="1" dirty="0">
              <a:solidFill>
                <a:srgbClr val="CC0000"/>
              </a:solidFill>
            </a:endParaRPr>
          </a:p>
          <a:p>
            <a:endParaRPr lang="en-US" sz="2000" b="1" dirty="0">
              <a:solidFill>
                <a:srgbClr val="CC0000"/>
              </a:solidFill>
            </a:endParaRPr>
          </a:p>
          <a:p>
            <a:pPr lvl="0"/>
            <a:endParaRPr lang="en-US" sz="2000" b="1" dirty="0">
              <a:solidFill>
                <a:srgbClr val="CC0000"/>
              </a:solidFill>
            </a:endParaRPr>
          </a:p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61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8382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b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Advising Services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865152"/>
              </p:ext>
            </p:extLst>
          </p:nvPr>
        </p:nvGraphicFramePr>
        <p:xfrm>
          <a:off x="457200" y="2362200"/>
          <a:ext cx="82296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rskebo\AppData\Local\Microsoft\Windows\Temporary Internet Files\Content.IE5\WNUFO2RX\social-media_(1)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5991149"/>
            <a:ext cx="530351" cy="5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44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219200"/>
          </a:xfr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Assistance for Early Stage Companies</a:t>
            </a:r>
            <a:b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118883"/>
              </p:ext>
            </p:extLst>
          </p:nvPr>
        </p:nvGraphicFramePr>
        <p:xfrm>
          <a:off x="533400" y="2895600"/>
          <a:ext cx="8229600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2028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295400"/>
          </a:xfr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Assistance for Growth Companies</a:t>
            </a:r>
            <a:b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012359"/>
              </p:ext>
            </p:extLst>
          </p:nvPr>
        </p:nvGraphicFramePr>
        <p:xfrm>
          <a:off x="533400" y="2895600"/>
          <a:ext cx="8229600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0645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295400"/>
          </a:xfr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 Assistance</a:t>
            </a:r>
            <a:b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546460"/>
              </p:ext>
            </p:extLst>
          </p:nvPr>
        </p:nvGraphicFramePr>
        <p:xfrm>
          <a:off x="457200" y="2590800"/>
          <a:ext cx="8229600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0917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 Proposal Assistance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Minimum at the Banks Request</a:t>
            </a:r>
          </a:p>
          <a:p>
            <a:pPr marL="0" indent="0" algn="ctr">
              <a:buNone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Business Plan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3-Years Cash-Flow Projections (1</a:t>
            </a:r>
            <a:r>
              <a:rPr lang="en-US" sz="2000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Year, Month-To-Month – Year 2 &amp; 3 Annualized)</a:t>
            </a:r>
          </a:p>
          <a:p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78" y="4578531"/>
            <a:ext cx="3259464" cy="22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99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990600"/>
          </a:xfrm>
        </p:spPr>
        <p:txBody>
          <a:bodyPr/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Full Loan Proposal Assistance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SBA 7(a)  / SBA 504 Loan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514600"/>
            <a:ext cx="7543800" cy="4572000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black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Transaction Proposal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3- years business tax returns with all supporting schedules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3- years cash-flow projections with supporting assumptions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Detailed Business Plan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Proof of Equity contribution (3-months bank statements with all pages)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3-years personal tax returns with all supporting schedules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Personal Financial Statement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Management Resume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SBA Documentation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en-US" sz="2000" b="1" dirty="0">
              <a:solidFill>
                <a:srgbClr val="CC0000"/>
              </a:solidFill>
            </a:endParaRPr>
          </a:p>
          <a:p>
            <a:endParaRPr lang="en-US" sz="2000" b="1" dirty="0">
              <a:solidFill>
                <a:srgbClr val="CC0000"/>
              </a:solidFill>
            </a:endParaRPr>
          </a:p>
          <a:p>
            <a:pPr lvl="0"/>
            <a:endParaRPr lang="en-US" sz="2000" b="1" dirty="0">
              <a:solidFill>
                <a:srgbClr val="CC0000"/>
              </a:solidFill>
            </a:endParaRPr>
          </a:p>
          <a:p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715000"/>
            <a:ext cx="2520314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18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BDC 2014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BDC 2014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BDC 2014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SBDC 2014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SBDC 2014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SBDC 2014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SBDC 2014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Wallstreet design template</Template>
  <TotalTime>694</TotalTime>
  <Words>459</Words>
  <Application>Microsoft Office PowerPoint</Application>
  <PresentationFormat>On-screen Show (4:3)</PresentationFormat>
  <Paragraphs>137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1_SBDC 2014 template</vt:lpstr>
      <vt:lpstr>2_SBDC 2014 template</vt:lpstr>
      <vt:lpstr>3_SBDC 2014 template</vt:lpstr>
      <vt:lpstr>6_SBDC 2014 template</vt:lpstr>
      <vt:lpstr>7_SBDC 2014 template</vt:lpstr>
      <vt:lpstr>8_SBDC 2014 template</vt:lpstr>
      <vt:lpstr>9_SBDC 2014 template</vt:lpstr>
      <vt:lpstr>PowerPoint Presentation</vt:lpstr>
      <vt:lpstr>PowerPoint Presentation</vt:lpstr>
      <vt:lpstr>SBDC Core Programs and Services  </vt:lpstr>
      <vt:lpstr> Business Advising Services</vt:lpstr>
      <vt:lpstr> Assistance for Early Stage Companies Individual </vt:lpstr>
      <vt:lpstr> Assistance for Growth Companies Individual </vt:lpstr>
      <vt:lpstr> Financing Assistance Individual </vt:lpstr>
      <vt:lpstr>PowerPoint Presentation</vt:lpstr>
      <vt:lpstr>Full Loan Proposal Assistance SBA 7(a)  / SBA 504 Loan</vt:lpstr>
      <vt:lpstr>PowerPoint Presentation</vt:lpstr>
      <vt:lpstr>Specialized Business Advisory Services  </vt:lpstr>
      <vt:lpstr>PowerPoint Presentation</vt:lpstr>
      <vt:lpstr>Business Research Services</vt:lpstr>
      <vt:lpstr>Business Research Assistance</vt:lpstr>
      <vt:lpstr>Accessing the SBDC Services</vt:lpstr>
      <vt:lpstr>Accessing the SBDC Services</vt:lpstr>
      <vt:lpstr>Thank you for your attention!</vt:lpstr>
    </vt:vector>
  </TitlesOfParts>
  <Company>University of Houston SBDC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Detra Alton</dc:creator>
  <cp:lastModifiedBy>Dad's Laptop</cp:lastModifiedBy>
  <cp:revision>95</cp:revision>
  <cp:lastPrinted>2016-03-16T12:59:39Z</cp:lastPrinted>
  <dcterms:created xsi:type="dcterms:W3CDTF">2016-01-26T19:38:35Z</dcterms:created>
  <dcterms:modified xsi:type="dcterms:W3CDTF">2016-08-05T18:10:44Z</dcterms:modified>
</cp:coreProperties>
</file>