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8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0543D-0681-4C1E-A1EE-E444EFA15C5A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143D-BE98-482F-B291-3F6DCD46D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019AC9-A7BA-4A13-9AF9-659D441587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91E0-2D0B-452C-81A1-EEAB611A6289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4A7D8-7C11-4DC7-B5F1-DC8A1EC85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77200" cy="4572000"/>
          </a:xfrm>
          <a:ln w="63500" cmpd="thickThin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Business of Your Career: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baseline="30000" dirty="0" smtClean="0">
              <a:ln w="31750" cmpd="thickThin">
                <a:solidFill>
                  <a:srgbClr val="00B050"/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700" b="1" baseline="30000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Managing Your Career Like It Is a Business Enterprise,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700" b="1" u="sng" baseline="30000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Because IT IS</a:t>
            </a:r>
            <a:r>
              <a:rPr lang="en-US" sz="4700" b="1" baseline="30000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  <a:r>
              <a:rPr lang="en-US" sz="4700" b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sz="4700" b="1" baseline="30000" dirty="0" smtClean="0">
              <a:ln w="31750" cmpd="thickThin">
                <a:solidFill>
                  <a:srgbClr val="00B050"/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b="1" dirty="0" smtClean="0">
              <a:ln w="31750" cmpd="thickThin"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i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Are you running your career or is IT RUNNING  YOU?!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b="1" dirty="0" smtClean="0">
              <a:ln w="31750" cmpd="thickThin"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KIM SAWYER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Executive Business Coach and Facilitator</a:t>
            </a:r>
            <a:endParaRPr lang="en-US" sz="2600" dirty="0" smtClean="0">
              <a:ln cmpd="thickThin">
                <a:solidFill>
                  <a:srgbClr val="00B050"/>
                </a:solidFill>
              </a:ln>
              <a:solidFill>
                <a:schemeClr val="tx1"/>
              </a:solidFill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n cmpd="thickThin"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www.theWealthSource.com</a:t>
            </a:r>
            <a:endParaRPr lang="en-US" sz="2800" dirty="0">
              <a:ln cmpd="thickThin">
                <a:solidFill>
                  <a:srgbClr val="00B05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2051" name="Picture 2" descr="tWSfinal-full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334000"/>
            <a:ext cx="3148616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12838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ln w="31750" cmpd="thickThin">
                  <a:solidFill>
                    <a:srgbClr val="00B05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Career Development Model /Planning Tool</a:t>
            </a:r>
            <a:endParaRPr lang="en-US" sz="3400" dirty="0"/>
          </a:p>
        </p:txBody>
      </p:sp>
      <p:graphicFrame>
        <p:nvGraphicFramePr>
          <p:cNvPr id="3" name="Object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Acrobat Document" r:id="rId3" imgW="0" imgH="0" progId="AcroExch.Document.7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914400"/>
          <a:ext cx="7467600" cy="5618196"/>
        </p:xfrm>
        <a:graphic>
          <a:graphicData uri="http://schemas.openxmlformats.org/presentationml/2006/ole">
            <p:oleObj spid="_x0000_s1027" name="Acrobat Document" r:id="rId4" imgW="6035563" imgH="4663844" progId="AcroExch.Document.7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46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Adobe Acrobat Document</vt:lpstr>
      <vt:lpstr>Slide 1</vt:lpstr>
      <vt:lpstr>Career Development Model /Planning Tool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KIMACER</dc:creator>
  <cp:lastModifiedBy>KIMACER</cp:lastModifiedBy>
  <cp:revision>9</cp:revision>
  <dcterms:created xsi:type="dcterms:W3CDTF">2014-05-20T16:19:32Z</dcterms:created>
  <dcterms:modified xsi:type="dcterms:W3CDTF">2014-07-04T23:14:45Z</dcterms:modified>
</cp:coreProperties>
</file>