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5" r:id="rId2"/>
  </p:sldMasterIdLst>
  <p:notesMasterIdLst>
    <p:notesMasterId r:id="rId65"/>
  </p:notesMasterIdLst>
  <p:handoutMasterIdLst>
    <p:handoutMasterId r:id="rId66"/>
  </p:handoutMasterIdLst>
  <p:sldIdLst>
    <p:sldId id="420" r:id="rId3"/>
    <p:sldId id="358" r:id="rId4"/>
    <p:sldId id="418" r:id="rId5"/>
    <p:sldId id="433" r:id="rId6"/>
    <p:sldId id="434" r:id="rId7"/>
    <p:sldId id="359" r:id="rId8"/>
    <p:sldId id="360" r:id="rId9"/>
    <p:sldId id="361" r:id="rId10"/>
    <p:sldId id="362" r:id="rId11"/>
    <p:sldId id="363" r:id="rId12"/>
    <p:sldId id="364" r:id="rId13"/>
    <p:sldId id="368" r:id="rId14"/>
    <p:sldId id="371" r:id="rId15"/>
    <p:sldId id="372" r:id="rId16"/>
    <p:sldId id="373" r:id="rId17"/>
    <p:sldId id="374" r:id="rId18"/>
    <p:sldId id="375" r:id="rId19"/>
    <p:sldId id="443" r:id="rId20"/>
    <p:sldId id="380" r:id="rId21"/>
    <p:sldId id="381" r:id="rId22"/>
    <p:sldId id="382" r:id="rId23"/>
    <p:sldId id="383" r:id="rId24"/>
    <p:sldId id="384" r:id="rId25"/>
    <p:sldId id="385" r:id="rId26"/>
    <p:sldId id="386" r:id="rId27"/>
    <p:sldId id="388" r:id="rId28"/>
    <p:sldId id="389" r:id="rId29"/>
    <p:sldId id="430" r:id="rId30"/>
    <p:sldId id="422" r:id="rId31"/>
    <p:sldId id="390" r:id="rId32"/>
    <p:sldId id="391" r:id="rId33"/>
    <p:sldId id="397" r:id="rId34"/>
    <p:sldId id="398" r:id="rId35"/>
    <p:sldId id="460" r:id="rId36"/>
    <p:sldId id="401" r:id="rId37"/>
    <p:sldId id="444" r:id="rId38"/>
    <p:sldId id="446" r:id="rId39"/>
    <p:sldId id="447" r:id="rId40"/>
    <p:sldId id="448" r:id="rId41"/>
    <p:sldId id="450" r:id="rId42"/>
    <p:sldId id="451" r:id="rId43"/>
    <p:sldId id="452" r:id="rId44"/>
    <p:sldId id="404" r:id="rId45"/>
    <p:sldId id="405" r:id="rId46"/>
    <p:sldId id="461" r:id="rId47"/>
    <p:sldId id="408" r:id="rId48"/>
    <p:sldId id="413" r:id="rId49"/>
    <p:sldId id="411" r:id="rId50"/>
    <p:sldId id="412" r:id="rId51"/>
    <p:sldId id="414" r:id="rId52"/>
    <p:sldId id="415" r:id="rId53"/>
    <p:sldId id="416" r:id="rId54"/>
    <p:sldId id="453" r:id="rId55"/>
    <p:sldId id="454" r:id="rId56"/>
    <p:sldId id="455" r:id="rId57"/>
    <p:sldId id="456" r:id="rId58"/>
    <p:sldId id="457" r:id="rId59"/>
    <p:sldId id="458" r:id="rId60"/>
    <p:sldId id="459" r:id="rId61"/>
    <p:sldId id="431" r:id="rId62"/>
    <p:sldId id="409" r:id="rId63"/>
    <p:sldId id="449" r:id="rId64"/>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Arial" pitchFamily="34" charset="0"/>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Arial" pitchFamily="34" charset="0"/>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Arial" pitchFamily="34" charset="0"/>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Arial" pitchFamily="34" charset="0"/>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Arial" pitchFamily="34" charset="0"/>
      </a:defRPr>
    </a:lvl5pPr>
    <a:lvl6pPr marL="2286000" algn="l" defTabSz="914400" rtl="0" eaLnBrk="1" latinLnBrk="0" hangingPunct="1">
      <a:defRPr kern="1200">
        <a:solidFill>
          <a:schemeClr val="tx1"/>
        </a:solidFill>
        <a:latin typeface="Arial" pitchFamily="34" charset="0"/>
        <a:ea typeface="ＭＳ Ｐゴシック" pitchFamily="34" charset="-128"/>
        <a:cs typeface="Arial" pitchFamily="34" charset="0"/>
      </a:defRPr>
    </a:lvl6pPr>
    <a:lvl7pPr marL="2743200" algn="l" defTabSz="914400" rtl="0" eaLnBrk="1" latinLnBrk="0" hangingPunct="1">
      <a:defRPr kern="1200">
        <a:solidFill>
          <a:schemeClr val="tx1"/>
        </a:solidFill>
        <a:latin typeface="Arial" pitchFamily="34" charset="0"/>
        <a:ea typeface="ＭＳ Ｐゴシック" pitchFamily="34" charset="-128"/>
        <a:cs typeface="Arial" pitchFamily="34" charset="0"/>
      </a:defRPr>
    </a:lvl7pPr>
    <a:lvl8pPr marL="3200400" algn="l" defTabSz="914400" rtl="0" eaLnBrk="1" latinLnBrk="0" hangingPunct="1">
      <a:defRPr kern="1200">
        <a:solidFill>
          <a:schemeClr val="tx1"/>
        </a:solidFill>
        <a:latin typeface="Arial" pitchFamily="34" charset="0"/>
        <a:ea typeface="ＭＳ Ｐゴシック" pitchFamily="34" charset="-128"/>
        <a:cs typeface="Arial" pitchFamily="34" charset="0"/>
      </a:defRPr>
    </a:lvl8pPr>
    <a:lvl9pPr marL="3657600" algn="l" defTabSz="914400" rtl="0" eaLnBrk="1" latinLnBrk="0" hangingPunct="1">
      <a:defRPr kern="1200">
        <a:solidFill>
          <a:schemeClr val="tx1"/>
        </a:solidFill>
        <a:latin typeface="Arial" pitchFamily="34" charset="0"/>
        <a:ea typeface="ＭＳ Ｐゴシック" pitchFamily="34" charset="-128"/>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5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269" autoAdjust="0"/>
    <p:restoredTop sz="94660"/>
  </p:normalViewPr>
  <p:slideViewPr>
    <p:cSldViewPr>
      <p:cViewPr>
        <p:scale>
          <a:sx n="50" d="100"/>
          <a:sy n="50" d="100"/>
        </p:scale>
        <p:origin x="-2862" y="-81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FEA3A1-0558-49FB-9382-8775A1385DC7}" type="doc">
      <dgm:prSet loTypeId="urn:microsoft.com/office/officeart/2005/8/layout/process2" loCatId="process" qsTypeId="urn:microsoft.com/office/officeart/2005/8/quickstyle/simple1" qsCatId="simple" csTypeId="urn:microsoft.com/office/officeart/2005/8/colors/accent1_2" csCatId="accent1" phldr="1"/>
      <dgm:spPr/>
      <dgm:t>
        <a:bodyPr/>
        <a:lstStyle/>
        <a:p>
          <a:endParaRPr lang="en-US"/>
        </a:p>
      </dgm:t>
    </dgm:pt>
    <dgm:pt modelId="{50555772-2B05-4935-8D0F-319370358F9F}">
      <dgm:prSet phldrT="[Text]">
        <dgm:style>
          <a:lnRef idx="1">
            <a:schemeClr val="accent5"/>
          </a:lnRef>
          <a:fillRef idx="3">
            <a:schemeClr val="accent5"/>
          </a:fillRef>
          <a:effectRef idx="2">
            <a:schemeClr val="accent5"/>
          </a:effectRef>
          <a:fontRef idx="minor">
            <a:schemeClr val="lt1"/>
          </a:fontRef>
        </dgm:style>
      </dgm:prSet>
      <dgm:spPr/>
      <dgm:t>
        <a:bodyPr/>
        <a:lstStyle/>
        <a:p>
          <a:r>
            <a:rPr lang="en-US" dirty="0" smtClean="0"/>
            <a:t>Franchise  Headquarters</a:t>
          </a:r>
          <a:endParaRPr lang="en-US" dirty="0"/>
        </a:p>
      </dgm:t>
    </dgm:pt>
    <dgm:pt modelId="{74978A27-C280-4618-B353-6B112E12EEBF}" type="parTrans" cxnId="{B7034E3E-7A67-4807-923B-1A465D4FB08D}">
      <dgm:prSet/>
      <dgm:spPr/>
      <dgm:t>
        <a:bodyPr/>
        <a:lstStyle/>
        <a:p>
          <a:endParaRPr lang="en-US"/>
        </a:p>
      </dgm:t>
    </dgm:pt>
    <dgm:pt modelId="{B644ADED-1C9F-4E6D-9D10-A3C47E17B5D0}" type="sibTrans" cxnId="{B7034E3E-7A67-4807-923B-1A465D4FB08D}">
      <dgm:prSet/>
      <dgm:spPr/>
      <dgm:t>
        <a:bodyPr/>
        <a:lstStyle/>
        <a:p>
          <a:endParaRPr lang="en-US" dirty="0"/>
        </a:p>
      </dgm:t>
    </dgm:pt>
    <dgm:pt modelId="{60BE795D-A528-4D65-AB02-A99141E9084F}">
      <dgm:prSet phldrT="[Text]">
        <dgm:style>
          <a:lnRef idx="1">
            <a:schemeClr val="accent5"/>
          </a:lnRef>
          <a:fillRef idx="3">
            <a:schemeClr val="accent5"/>
          </a:fillRef>
          <a:effectRef idx="2">
            <a:schemeClr val="accent5"/>
          </a:effectRef>
          <a:fontRef idx="minor">
            <a:schemeClr val="lt1"/>
          </a:fontRef>
        </dgm:style>
      </dgm:prSet>
      <dgm:spPr/>
      <dgm:t>
        <a:bodyPr/>
        <a:lstStyle/>
        <a:p>
          <a:r>
            <a:rPr lang="en-US" dirty="0" smtClean="0"/>
            <a:t>Franchise Operators</a:t>
          </a:r>
          <a:endParaRPr lang="en-US" dirty="0"/>
        </a:p>
      </dgm:t>
    </dgm:pt>
    <dgm:pt modelId="{EBFA5C53-7AF9-4296-AFDD-CEB278E5DC3D}" type="parTrans" cxnId="{06AE046E-F8A3-486E-820B-EC155564255E}">
      <dgm:prSet/>
      <dgm:spPr/>
      <dgm:t>
        <a:bodyPr/>
        <a:lstStyle/>
        <a:p>
          <a:endParaRPr lang="en-US"/>
        </a:p>
      </dgm:t>
    </dgm:pt>
    <dgm:pt modelId="{2E84C88D-2182-496E-BA1B-35E09EF2EE7C}" type="sibTrans" cxnId="{06AE046E-F8A3-486E-820B-EC155564255E}">
      <dgm:prSet/>
      <dgm:spPr/>
      <dgm:t>
        <a:bodyPr/>
        <a:lstStyle/>
        <a:p>
          <a:endParaRPr lang="en-US" dirty="0"/>
        </a:p>
      </dgm:t>
    </dgm:pt>
    <dgm:pt modelId="{F159496F-E75B-40A3-95F2-A1D4FF22FEAD}">
      <dgm:prSet phldrT="[Text]">
        <dgm:style>
          <a:lnRef idx="1">
            <a:schemeClr val="accent5"/>
          </a:lnRef>
          <a:fillRef idx="3">
            <a:schemeClr val="accent5"/>
          </a:fillRef>
          <a:effectRef idx="2">
            <a:schemeClr val="accent5"/>
          </a:effectRef>
          <a:fontRef idx="minor">
            <a:schemeClr val="lt1"/>
          </a:fontRef>
        </dgm:style>
      </dgm:prSet>
      <dgm:spPr/>
      <dgm:t>
        <a:bodyPr/>
        <a:lstStyle/>
        <a:p>
          <a:r>
            <a:rPr lang="en-US" dirty="0" smtClean="0"/>
            <a:t>Customers</a:t>
          </a:r>
          <a:endParaRPr lang="en-US" dirty="0"/>
        </a:p>
      </dgm:t>
    </dgm:pt>
    <dgm:pt modelId="{30A34F0B-E499-430A-BAB3-1D28A3A1474A}" type="parTrans" cxnId="{168C9017-659B-4088-B5A6-19558DF6B049}">
      <dgm:prSet/>
      <dgm:spPr/>
      <dgm:t>
        <a:bodyPr/>
        <a:lstStyle/>
        <a:p>
          <a:endParaRPr lang="en-US"/>
        </a:p>
      </dgm:t>
    </dgm:pt>
    <dgm:pt modelId="{B1F38E8A-E9BC-4B45-96A5-6EF97D2FB9D8}" type="sibTrans" cxnId="{168C9017-659B-4088-B5A6-19558DF6B049}">
      <dgm:prSet/>
      <dgm:spPr/>
      <dgm:t>
        <a:bodyPr/>
        <a:lstStyle/>
        <a:p>
          <a:endParaRPr lang="en-US"/>
        </a:p>
      </dgm:t>
    </dgm:pt>
    <dgm:pt modelId="{912213F5-24CD-4BD2-9A37-2CE26B2477F1}" type="pres">
      <dgm:prSet presAssocID="{3CFEA3A1-0558-49FB-9382-8775A1385DC7}" presName="linearFlow" presStyleCnt="0">
        <dgm:presLayoutVars>
          <dgm:resizeHandles val="exact"/>
        </dgm:presLayoutVars>
      </dgm:prSet>
      <dgm:spPr/>
      <dgm:t>
        <a:bodyPr/>
        <a:lstStyle/>
        <a:p>
          <a:endParaRPr lang="en-US"/>
        </a:p>
      </dgm:t>
    </dgm:pt>
    <dgm:pt modelId="{777725C6-BEB3-4800-8368-45D3244AB946}" type="pres">
      <dgm:prSet presAssocID="{50555772-2B05-4935-8D0F-319370358F9F}" presName="node" presStyleLbl="node1" presStyleIdx="0" presStyleCnt="3">
        <dgm:presLayoutVars>
          <dgm:bulletEnabled val="1"/>
        </dgm:presLayoutVars>
      </dgm:prSet>
      <dgm:spPr/>
      <dgm:t>
        <a:bodyPr/>
        <a:lstStyle/>
        <a:p>
          <a:endParaRPr lang="en-US"/>
        </a:p>
      </dgm:t>
    </dgm:pt>
    <dgm:pt modelId="{105FEEAC-7E91-49F5-BCF8-2FC9AF7EF990}" type="pres">
      <dgm:prSet presAssocID="{B644ADED-1C9F-4E6D-9D10-A3C47E17B5D0}" presName="sibTrans" presStyleLbl="sibTrans2D1" presStyleIdx="0" presStyleCnt="2"/>
      <dgm:spPr/>
      <dgm:t>
        <a:bodyPr/>
        <a:lstStyle/>
        <a:p>
          <a:endParaRPr lang="en-US"/>
        </a:p>
      </dgm:t>
    </dgm:pt>
    <dgm:pt modelId="{C39ECE23-9DC0-4120-B71D-CFE288C53D7B}" type="pres">
      <dgm:prSet presAssocID="{B644ADED-1C9F-4E6D-9D10-A3C47E17B5D0}" presName="connectorText" presStyleLbl="sibTrans2D1" presStyleIdx="0" presStyleCnt="2"/>
      <dgm:spPr/>
      <dgm:t>
        <a:bodyPr/>
        <a:lstStyle/>
        <a:p>
          <a:endParaRPr lang="en-US"/>
        </a:p>
      </dgm:t>
    </dgm:pt>
    <dgm:pt modelId="{751EC638-4878-48F9-AD1F-AEE4FD1F2D20}" type="pres">
      <dgm:prSet presAssocID="{60BE795D-A528-4D65-AB02-A99141E9084F}" presName="node" presStyleLbl="node1" presStyleIdx="1" presStyleCnt="3">
        <dgm:presLayoutVars>
          <dgm:bulletEnabled val="1"/>
        </dgm:presLayoutVars>
      </dgm:prSet>
      <dgm:spPr/>
      <dgm:t>
        <a:bodyPr/>
        <a:lstStyle/>
        <a:p>
          <a:endParaRPr lang="en-US"/>
        </a:p>
      </dgm:t>
    </dgm:pt>
    <dgm:pt modelId="{A60E1F46-8B13-4624-A40E-68D98D8E556A}" type="pres">
      <dgm:prSet presAssocID="{2E84C88D-2182-496E-BA1B-35E09EF2EE7C}" presName="sibTrans" presStyleLbl="sibTrans2D1" presStyleIdx="1" presStyleCnt="2"/>
      <dgm:spPr/>
      <dgm:t>
        <a:bodyPr/>
        <a:lstStyle/>
        <a:p>
          <a:endParaRPr lang="en-US"/>
        </a:p>
      </dgm:t>
    </dgm:pt>
    <dgm:pt modelId="{2A308772-A272-4E54-9A21-22F0E859FFD6}" type="pres">
      <dgm:prSet presAssocID="{2E84C88D-2182-496E-BA1B-35E09EF2EE7C}" presName="connectorText" presStyleLbl="sibTrans2D1" presStyleIdx="1" presStyleCnt="2"/>
      <dgm:spPr/>
      <dgm:t>
        <a:bodyPr/>
        <a:lstStyle/>
        <a:p>
          <a:endParaRPr lang="en-US"/>
        </a:p>
      </dgm:t>
    </dgm:pt>
    <dgm:pt modelId="{F35EECB0-D369-4180-A39E-3FB71C440C7C}" type="pres">
      <dgm:prSet presAssocID="{F159496F-E75B-40A3-95F2-A1D4FF22FEAD}" presName="node" presStyleLbl="node1" presStyleIdx="2" presStyleCnt="3">
        <dgm:presLayoutVars>
          <dgm:bulletEnabled val="1"/>
        </dgm:presLayoutVars>
      </dgm:prSet>
      <dgm:spPr/>
      <dgm:t>
        <a:bodyPr/>
        <a:lstStyle/>
        <a:p>
          <a:endParaRPr lang="en-US"/>
        </a:p>
      </dgm:t>
    </dgm:pt>
  </dgm:ptLst>
  <dgm:cxnLst>
    <dgm:cxn modelId="{2BF760C2-43A2-4383-B52A-34053A1AF562}" type="presOf" srcId="{B644ADED-1C9F-4E6D-9D10-A3C47E17B5D0}" destId="{105FEEAC-7E91-49F5-BCF8-2FC9AF7EF990}" srcOrd="0" destOrd="0" presId="urn:microsoft.com/office/officeart/2005/8/layout/process2"/>
    <dgm:cxn modelId="{B7034E3E-7A67-4807-923B-1A465D4FB08D}" srcId="{3CFEA3A1-0558-49FB-9382-8775A1385DC7}" destId="{50555772-2B05-4935-8D0F-319370358F9F}" srcOrd="0" destOrd="0" parTransId="{74978A27-C280-4618-B353-6B112E12EEBF}" sibTransId="{B644ADED-1C9F-4E6D-9D10-A3C47E17B5D0}"/>
    <dgm:cxn modelId="{0F41B6BE-AF9E-454B-B4A0-513FFDF132DA}" type="presOf" srcId="{60BE795D-A528-4D65-AB02-A99141E9084F}" destId="{751EC638-4878-48F9-AD1F-AEE4FD1F2D20}" srcOrd="0" destOrd="0" presId="urn:microsoft.com/office/officeart/2005/8/layout/process2"/>
    <dgm:cxn modelId="{06AE046E-F8A3-486E-820B-EC155564255E}" srcId="{3CFEA3A1-0558-49FB-9382-8775A1385DC7}" destId="{60BE795D-A528-4D65-AB02-A99141E9084F}" srcOrd="1" destOrd="0" parTransId="{EBFA5C53-7AF9-4296-AFDD-CEB278E5DC3D}" sibTransId="{2E84C88D-2182-496E-BA1B-35E09EF2EE7C}"/>
    <dgm:cxn modelId="{59D93815-CD15-45C4-ACB6-13B2B8E0D7BB}" type="presOf" srcId="{2E84C88D-2182-496E-BA1B-35E09EF2EE7C}" destId="{2A308772-A272-4E54-9A21-22F0E859FFD6}" srcOrd="1" destOrd="0" presId="urn:microsoft.com/office/officeart/2005/8/layout/process2"/>
    <dgm:cxn modelId="{E6C0411C-BFC5-4EE6-ABB1-FE979EAB830E}" type="presOf" srcId="{2E84C88D-2182-496E-BA1B-35E09EF2EE7C}" destId="{A60E1F46-8B13-4624-A40E-68D98D8E556A}" srcOrd="0" destOrd="0" presId="urn:microsoft.com/office/officeart/2005/8/layout/process2"/>
    <dgm:cxn modelId="{5AD56B72-85BF-41E2-8ACB-9D8E51F67294}" type="presOf" srcId="{F159496F-E75B-40A3-95F2-A1D4FF22FEAD}" destId="{F35EECB0-D369-4180-A39E-3FB71C440C7C}" srcOrd="0" destOrd="0" presId="urn:microsoft.com/office/officeart/2005/8/layout/process2"/>
    <dgm:cxn modelId="{168C9017-659B-4088-B5A6-19558DF6B049}" srcId="{3CFEA3A1-0558-49FB-9382-8775A1385DC7}" destId="{F159496F-E75B-40A3-95F2-A1D4FF22FEAD}" srcOrd="2" destOrd="0" parTransId="{30A34F0B-E499-430A-BAB3-1D28A3A1474A}" sibTransId="{B1F38E8A-E9BC-4B45-96A5-6EF97D2FB9D8}"/>
    <dgm:cxn modelId="{EF6A0198-6F41-4D9C-A3C1-225D7DD1638F}" type="presOf" srcId="{3CFEA3A1-0558-49FB-9382-8775A1385DC7}" destId="{912213F5-24CD-4BD2-9A37-2CE26B2477F1}" srcOrd="0" destOrd="0" presId="urn:microsoft.com/office/officeart/2005/8/layout/process2"/>
    <dgm:cxn modelId="{00F76978-7A86-435D-9538-8AC536935805}" type="presOf" srcId="{50555772-2B05-4935-8D0F-319370358F9F}" destId="{777725C6-BEB3-4800-8368-45D3244AB946}" srcOrd="0" destOrd="0" presId="urn:microsoft.com/office/officeart/2005/8/layout/process2"/>
    <dgm:cxn modelId="{686C2904-143A-4424-9226-B65CC7E09CE9}" type="presOf" srcId="{B644ADED-1C9F-4E6D-9D10-A3C47E17B5D0}" destId="{C39ECE23-9DC0-4120-B71D-CFE288C53D7B}" srcOrd="1" destOrd="0" presId="urn:microsoft.com/office/officeart/2005/8/layout/process2"/>
    <dgm:cxn modelId="{397E3E56-9D35-474E-B5C8-7062C3A7DF9A}" type="presParOf" srcId="{912213F5-24CD-4BD2-9A37-2CE26B2477F1}" destId="{777725C6-BEB3-4800-8368-45D3244AB946}" srcOrd="0" destOrd="0" presId="urn:microsoft.com/office/officeart/2005/8/layout/process2"/>
    <dgm:cxn modelId="{09CEB0D4-99B0-42CD-8759-AAA6520E8383}" type="presParOf" srcId="{912213F5-24CD-4BD2-9A37-2CE26B2477F1}" destId="{105FEEAC-7E91-49F5-BCF8-2FC9AF7EF990}" srcOrd="1" destOrd="0" presId="urn:microsoft.com/office/officeart/2005/8/layout/process2"/>
    <dgm:cxn modelId="{B15D8D27-2A78-412E-A942-8058C775F50A}" type="presParOf" srcId="{105FEEAC-7E91-49F5-BCF8-2FC9AF7EF990}" destId="{C39ECE23-9DC0-4120-B71D-CFE288C53D7B}" srcOrd="0" destOrd="0" presId="urn:microsoft.com/office/officeart/2005/8/layout/process2"/>
    <dgm:cxn modelId="{39D23A32-BC61-4D87-801F-6165CD78065A}" type="presParOf" srcId="{912213F5-24CD-4BD2-9A37-2CE26B2477F1}" destId="{751EC638-4878-48F9-AD1F-AEE4FD1F2D20}" srcOrd="2" destOrd="0" presId="urn:microsoft.com/office/officeart/2005/8/layout/process2"/>
    <dgm:cxn modelId="{6835CE36-9A08-43A7-89B4-B2C02908327A}" type="presParOf" srcId="{912213F5-24CD-4BD2-9A37-2CE26B2477F1}" destId="{A60E1F46-8B13-4624-A40E-68D98D8E556A}" srcOrd="3" destOrd="0" presId="urn:microsoft.com/office/officeart/2005/8/layout/process2"/>
    <dgm:cxn modelId="{09F52428-D868-4B72-A26D-FF74E62DF277}" type="presParOf" srcId="{A60E1F46-8B13-4624-A40E-68D98D8E556A}" destId="{2A308772-A272-4E54-9A21-22F0E859FFD6}" srcOrd="0" destOrd="0" presId="urn:microsoft.com/office/officeart/2005/8/layout/process2"/>
    <dgm:cxn modelId="{AFBC7522-840E-48EA-B4EB-4FE1AF7899DB}" type="presParOf" srcId="{912213F5-24CD-4BD2-9A37-2CE26B2477F1}" destId="{F35EECB0-D369-4180-A39E-3FB71C440C7C}" srcOrd="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E67FE6-B27A-46F0-92CB-CFDB6243E65D}"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F95C101D-6C34-4996-9AE3-149F371E1940}">
      <dgm:prSet phldrT="[Text]">
        <dgm:style>
          <a:lnRef idx="0">
            <a:schemeClr val="accent5"/>
          </a:lnRef>
          <a:fillRef idx="3">
            <a:schemeClr val="accent5"/>
          </a:fillRef>
          <a:effectRef idx="3">
            <a:schemeClr val="accent5"/>
          </a:effectRef>
          <a:fontRef idx="minor">
            <a:schemeClr val="lt1"/>
          </a:fontRef>
        </dgm:style>
      </dgm:prSet>
      <dgm:spPr/>
      <dgm:t>
        <a:bodyPr/>
        <a:lstStyle/>
        <a:p>
          <a:r>
            <a:rPr lang="en-US" dirty="0" smtClean="0"/>
            <a:t>Popular Categories</a:t>
          </a:r>
          <a:endParaRPr lang="en-US" dirty="0"/>
        </a:p>
      </dgm:t>
    </dgm:pt>
    <dgm:pt modelId="{EA55F72E-F326-4D40-8983-7E5A54656D15}" type="parTrans" cxnId="{1C1784F9-6FD4-4BBA-BA45-E0A6215BE10D}">
      <dgm:prSet/>
      <dgm:spPr/>
      <dgm:t>
        <a:bodyPr/>
        <a:lstStyle/>
        <a:p>
          <a:endParaRPr lang="en-US"/>
        </a:p>
      </dgm:t>
    </dgm:pt>
    <dgm:pt modelId="{8B6DD7B5-F76B-490C-B72B-32D4B7A6E770}" type="sibTrans" cxnId="{1C1784F9-6FD4-4BBA-BA45-E0A6215BE10D}">
      <dgm:prSet/>
      <dgm:spPr/>
      <dgm:t>
        <a:bodyPr/>
        <a:lstStyle/>
        <a:p>
          <a:endParaRPr lang="en-US"/>
        </a:p>
      </dgm:t>
    </dgm:pt>
    <dgm:pt modelId="{AD0AAA6E-E19A-49FB-BB56-491740332218}">
      <dgm:prSet phldrT="[Text]">
        <dgm:style>
          <a:lnRef idx="0">
            <a:schemeClr val="accent6"/>
          </a:lnRef>
          <a:fillRef idx="3">
            <a:schemeClr val="accent6"/>
          </a:fillRef>
          <a:effectRef idx="3">
            <a:schemeClr val="accent6"/>
          </a:effectRef>
          <a:fontRef idx="minor">
            <a:schemeClr val="lt1"/>
          </a:fontRef>
        </dgm:style>
      </dgm:prSet>
      <dgm:spPr/>
      <dgm:t>
        <a:bodyPr/>
        <a:lstStyle/>
        <a:p>
          <a:r>
            <a:rPr lang="en-US" dirty="0" smtClean="0"/>
            <a:t>Education</a:t>
          </a:r>
          <a:endParaRPr lang="en-US" dirty="0"/>
        </a:p>
      </dgm:t>
    </dgm:pt>
    <dgm:pt modelId="{5118467F-F3CC-431A-9AE0-F5E46AA4F6D6}" type="parTrans" cxnId="{DA915DB8-F826-4C6A-BE78-74D77B248FC4}">
      <dgm:prSet/>
      <dgm:spPr/>
      <dgm:t>
        <a:bodyPr/>
        <a:lstStyle/>
        <a:p>
          <a:endParaRPr lang="en-US"/>
        </a:p>
      </dgm:t>
    </dgm:pt>
    <dgm:pt modelId="{A3764B42-9EC7-4B69-AE7F-756D682FAED8}" type="sibTrans" cxnId="{DA915DB8-F826-4C6A-BE78-74D77B248FC4}">
      <dgm:prSet/>
      <dgm:spPr/>
      <dgm:t>
        <a:bodyPr/>
        <a:lstStyle/>
        <a:p>
          <a:endParaRPr lang="en-US"/>
        </a:p>
      </dgm:t>
    </dgm:pt>
    <dgm:pt modelId="{45975EDE-1E89-42AC-B48F-2D28D9FE1A36}">
      <dgm:prSet phldrT="[Text]">
        <dgm:style>
          <a:lnRef idx="0">
            <a:schemeClr val="accent6"/>
          </a:lnRef>
          <a:fillRef idx="3">
            <a:schemeClr val="accent6"/>
          </a:fillRef>
          <a:effectRef idx="3">
            <a:schemeClr val="accent6"/>
          </a:effectRef>
          <a:fontRef idx="minor">
            <a:schemeClr val="lt1"/>
          </a:fontRef>
        </dgm:style>
      </dgm:prSet>
      <dgm:spPr/>
      <dgm:t>
        <a:bodyPr/>
        <a:lstStyle/>
        <a:p>
          <a:r>
            <a:rPr lang="en-US" dirty="0" smtClean="0"/>
            <a:t>Staffing</a:t>
          </a:r>
          <a:endParaRPr lang="en-US" dirty="0"/>
        </a:p>
      </dgm:t>
    </dgm:pt>
    <dgm:pt modelId="{9EBFF4B7-0138-447F-9799-D07CBAA408EB}" type="parTrans" cxnId="{3E9BC60B-2D57-4674-A1FD-306EC6558888}">
      <dgm:prSet/>
      <dgm:spPr/>
      <dgm:t>
        <a:bodyPr/>
        <a:lstStyle/>
        <a:p>
          <a:endParaRPr lang="en-US"/>
        </a:p>
      </dgm:t>
    </dgm:pt>
    <dgm:pt modelId="{21E4A47D-E1D6-4BF8-B880-AD8A35D5F77F}" type="sibTrans" cxnId="{3E9BC60B-2D57-4674-A1FD-306EC6558888}">
      <dgm:prSet/>
      <dgm:spPr/>
      <dgm:t>
        <a:bodyPr/>
        <a:lstStyle/>
        <a:p>
          <a:endParaRPr lang="en-US"/>
        </a:p>
      </dgm:t>
    </dgm:pt>
    <dgm:pt modelId="{D4C13040-EA4B-4A1A-AEA8-BA43AD6FD55F}">
      <dgm:prSet phldrT="[Text]">
        <dgm:style>
          <a:lnRef idx="0">
            <a:schemeClr val="accent6"/>
          </a:lnRef>
          <a:fillRef idx="3">
            <a:schemeClr val="accent6"/>
          </a:fillRef>
          <a:effectRef idx="3">
            <a:schemeClr val="accent6"/>
          </a:effectRef>
          <a:fontRef idx="minor">
            <a:schemeClr val="lt1"/>
          </a:fontRef>
        </dgm:style>
      </dgm:prSet>
      <dgm:spPr/>
      <dgm:t>
        <a:bodyPr/>
        <a:lstStyle/>
        <a:p>
          <a:r>
            <a:rPr lang="en-US" dirty="0" smtClean="0"/>
            <a:t>Pet Care</a:t>
          </a:r>
          <a:endParaRPr lang="en-US" dirty="0"/>
        </a:p>
      </dgm:t>
    </dgm:pt>
    <dgm:pt modelId="{B4A08CD4-9E87-4D2D-BF2E-C227D2399850}" type="parTrans" cxnId="{42DD7CC9-74D7-44EA-9668-880B170E921E}">
      <dgm:prSet/>
      <dgm:spPr/>
      <dgm:t>
        <a:bodyPr/>
        <a:lstStyle/>
        <a:p>
          <a:endParaRPr lang="en-US"/>
        </a:p>
      </dgm:t>
    </dgm:pt>
    <dgm:pt modelId="{FD204B8A-6D21-48C2-A7ED-5944C64DF261}" type="sibTrans" cxnId="{42DD7CC9-74D7-44EA-9668-880B170E921E}">
      <dgm:prSet/>
      <dgm:spPr/>
      <dgm:t>
        <a:bodyPr/>
        <a:lstStyle/>
        <a:p>
          <a:endParaRPr lang="en-US"/>
        </a:p>
      </dgm:t>
    </dgm:pt>
    <dgm:pt modelId="{0DD12875-7AA8-4970-91DC-0FF00A4C70D4}">
      <dgm:prSet phldrT="[Text]">
        <dgm:style>
          <a:lnRef idx="0">
            <a:schemeClr val="accent6"/>
          </a:lnRef>
          <a:fillRef idx="3">
            <a:schemeClr val="accent6"/>
          </a:fillRef>
          <a:effectRef idx="3">
            <a:schemeClr val="accent6"/>
          </a:effectRef>
          <a:fontRef idx="minor">
            <a:schemeClr val="lt1"/>
          </a:fontRef>
        </dgm:style>
      </dgm:prSet>
      <dgm:spPr/>
      <dgm:t>
        <a:bodyPr/>
        <a:lstStyle/>
        <a:p>
          <a:r>
            <a:rPr lang="en-US" dirty="0" smtClean="0"/>
            <a:t>Cleaning</a:t>
          </a:r>
          <a:endParaRPr lang="en-US" dirty="0"/>
        </a:p>
      </dgm:t>
    </dgm:pt>
    <dgm:pt modelId="{F4504645-9890-4E33-B640-B56E05DAE6DA}" type="parTrans" cxnId="{D1CA8CC2-EBC4-4C03-A6D8-8FE400DD65AF}">
      <dgm:prSet/>
      <dgm:spPr/>
      <dgm:t>
        <a:bodyPr/>
        <a:lstStyle/>
        <a:p>
          <a:endParaRPr lang="en-US"/>
        </a:p>
      </dgm:t>
    </dgm:pt>
    <dgm:pt modelId="{63B3500F-DA06-4463-BCA1-715AB7A1C2BD}" type="sibTrans" cxnId="{D1CA8CC2-EBC4-4C03-A6D8-8FE400DD65AF}">
      <dgm:prSet/>
      <dgm:spPr/>
      <dgm:t>
        <a:bodyPr/>
        <a:lstStyle/>
        <a:p>
          <a:endParaRPr lang="en-US"/>
        </a:p>
      </dgm:t>
    </dgm:pt>
    <dgm:pt modelId="{A4112818-4521-44A4-8538-C5F11BDF31E6}">
      <dgm:prSet phldrT="[Text]">
        <dgm:style>
          <a:lnRef idx="0">
            <a:schemeClr val="accent6"/>
          </a:lnRef>
          <a:fillRef idx="3">
            <a:schemeClr val="accent6"/>
          </a:fillRef>
          <a:effectRef idx="3">
            <a:schemeClr val="accent6"/>
          </a:effectRef>
          <a:fontRef idx="minor">
            <a:schemeClr val="lt1"/>
          </a:fontRef>
        </dgm:style>
      </dgm:prSet>
      <dgm:spPr/>
      <dgm:t>
        <a:bodyPr/>
        <a:lstStyle/>
        <a:p>
          <a:r>
            <a:rPr lang="en-US" dirty="0" smtClean="0"/>
            <a:t>Real Estate</a:t>
          </a:r>
          <a:endParaRPr lang="en-US" dirty="0"/>
        </a:p>
      </dgm:t>
    </dgm:pt>
    <dgm:pt modelId="{668403DC-0A2D-4A6E-8D1B-45B4F7BB9AAA}" type="parTrans" cxnId="{CA0FE86E-C24B-47C1-9344-46575D2BF567}">
      <dgm:prSet/>
      <dgm:spPr/>
      <dgm:t>
        <a:bodyPr/>
        <a:lstStyle/>
        <a:p>
          <a:endParaRPr lang="en-US"/>
        </a:p>
      </dgm:t>
    </dgm:pt>
    <dgm:pt modelId="{3CF27204-B6B1-4E0B-AE10-4058FBBE6589}" type="sibTrans" cxnId="{CA0FE86E-C24B-47C1-9344-46575D2BF567}">
      <dgm:prSet/>
      <dgm:spPr/>
      <dgm:t>
        <a:bodyPr/>
        <a:lstStyle/>
        <a:p>
          <a:endParaRPr lang="en-US"/>
        </a:p>
      </dgm:t>
    </dgm:pt>
    <dgm:pt modelId="{1777868D-FD2D-4DA3-A89F-5DFA2651680B}">
      <dgm:prSet phldrT="[Text]">
        <dgm:style>
          <a:lnRef idx="0">
            <a:schemeClr val="accent6"/>
          </a:lnRef>
          <a:fillRef idx="3">
            <a:schemeClr val="accent6"/>
          </a:fillRef>
          <a:effectRef idx="3">
            <a:schemeClr val="accent6"/>
          </a:effectRef>
          <a:fontRef idx="minor">
            <a:schemeClr val="lt1"/>
          </a:fontRef>
        </dgm:style>
      </dgm:prSet>
      <dgm:spPr/>
      <dgm:t>
        <a:bodyPr/>
        <a:lstStyle/>
        <a:p>
          <a:r>
            <a:rPr lang="en-US" dirty="0" smtClean="0"/>
            <a:t>Senior Care</a:t>
          </a:r>
          <a:endParaRPr lang="en-US" dirty="0"/>
        </a:p>
      </dgm:t>
    </dgm:pt>
    <dgm:pt modelId="{F7AAB747-BF66-4C0E-B342-B99E8ADC336F}" type="parTrans" cxnId="{09580120-AEA1-48E9-A3DE-E4725896E865}">
      <dgm:prSet/>
      <dgm:spPr/>
      <dgm:t>
        <a:bodyPr/>
        <a:lstStyle/>
        <a:p>
          <a:endParaRPr lang="en-US"/>
        </a:p>
      </dgm:t>
    </dgm:pt>
    <dgm:pt modelId="{95172E18-545E-435E-B75F-5143CE6EA918}" type="sibTrans" cxnId="{09580120-AEA1-48E9-A3DE-E4725896E865}">
      <dgm:prSet/>
      <dgm:spPr/>
      <dgm:t>
        <a:bodyPr/>
        <a:lstStyle/>
        <a:p>
          <a:endParaRPr lang="en-US"/>
        </a:p>
      </dgm:t>
    </dgm:pt>
    <dgm:pt modelId="{5A604045-4758-4DF7-8223-082C1D3A6AFD}">
      <dgm:prSet phldrT="[Text]">
        <dgm:style>
          <a:lnRef idx="0">
            <a:schemeClr val="accent6"/>
          </a:lnRef>
          <a:fillRef idx="3">
            <a:schemeClr val="accent6"/>
          </a:fillRef>
          <a:effectRef idx="3">
            <a:schemeClr val="accent6"/>
          </a:effectRef>
          <a:fontRef idx="minor">
            <a:schemeClr val="lt1"/>
          </a:fontRef>
        </dgm:style>
      </dgm:prSet>
      <dgm:spPr/>
      <dgm:t>
        <a:bodyPr/>
        <a:lstStyle/>
        <a:p>
          <a:r>
            <a:rPr lang="en-US" dirty="0" smtClean="0"/>
            <a:t>Home Repair</a:t>
          </a:r>
          <a:endParaRPr lang="en-US" dirty="0"/>
        </a:p>
      </dgm:t>
    </dgm:pt>
    <dgm:pt modelId="{3C934B14-8DB0-4813-A72D-27A3C00B9821}" type="parTrans" cxnId="{1AC6E30F-FB44-431C-B38E-3BE89736C133}">
      <dgm:prSet/>
      <dgm:spPr/>
      <dgm:t>
        <a:bodyPr/>
        <a:lstStyle/>
        <a:p>
          <a:endParaRPr lang="en-US"/>
        </a:p>
      </dgm:t>
    </dgm:pt>
    <dgm:pt modelId="{89327F10-8F5F-43F5-BE0C-B43A6F725F25}" type="sibTrans" cxnId="{1AC6E30F-FB44-431C-B38E-3BE89736C133}">
      <dgm:prSet/>
      <dgm:spPr/>
      <dgm:t>
        <a:bodyPr/>
        <a:lstStyle/>
        <a:p>
          <a:endParaRPr lang="en-US"/>
        </a:p>
      </dgm:t>
    </dgm:pt>
    <dgm:pt modelId="{258F9E0E-8AB7-48D4-96CB-95C33F9458BD}">
      <dgm:prSet phldrT="[Text]">
        <dgm:style>
          <a:lnRef idx="0">
            <a:schemeClr val="accent6"/>
          </a:lnRef>
          <a:fillRef idx="3">
            <a:schemeClr val="accent6"/>
          </a:fillRef>
          <a:effectRef idx="3">
            <a:schemeClr val="accent6"/>
          </a:effectRef>
          <a:fontRef idx="minor">
            <a:schemeClr val="lt1"/>
          </a:fontRef>
        </dgm:style>
      </dgm:prSet>
      <dgm:spPr/>
      <dgm:t>
        <a:bodyPr/>
        <a:lstStyle/>
        <a:p>
          <a:r>
            <a:rPr lang="en-US" dirty="0" smtClean="0"/>
            <a:t>IT Services</a:t>
          </a:r>
          <a:endParaRPr lang="en-US" dirty="0"/>
        </a:p>
      </dgm:t>
    </dgm:pt>
    <dgm:pt modelId="{CEDAC9A6-8291-4768-825A-7052AF963552}" type="parTrans" cxnId="{8D2E9671-829F-4532-9D69-80F661AFC338}">
      <dgm:prSet/>
      <dgm:spPr/>
      <dgm:t>
        <a:bodyPr/>
        <a:lstStyle/>
        <a:p>
          <a:endParaRPr lang="en-US"/>
        </a:p>
      </dgm:t>
    </dgm:pt>
    <dgm:pt modelId="{A97A9041-3C9C-4AA5-ABDB-F3494673802D}" type="sibTrans" cxnId="{8D2E9671-829F-4532-9D69-80F661AFC338}">
      <dgm:prSet/>
      <dgm:spPr/>
      <dgm:t>
        <a:bodyPr/>
        <a:lstStyle/>
        <a:p>
          <a:endParaRPr lang="en-US"/>
        </a:p>
      </dgm:t>
    </dgm:pt>
    <dgm:pt modelId="{F679EEF2-F711-4B12-827A-520D8F80C412}" type="pres">
      <dgm:prSet presAssocID="{15E67FE6-B27A-46F0-92CB-CFDB6243E65D}" presName="Name0" presStyleCnt="0">
        <dgm:presLayoutVars>
          <dgm:dir/>
          <dgm:animLvl val="lvl"/>
          <dgm:resizeHandles val="exact"/>
        </dgm:presLayoutVars>
      </dgm:prSet>
      <dgm:spPr/>
      <dgm:t>
        <a:bodyPr/>
        <a:lstStyle/>
        <a:p>
          <a:endParaRPr lang="en-US"/>
        </a:p>
      </dgm:t>
    </dgm:pt>
    <dgm:pt modelId="{812D8802-DEBD-476E-8E63-165BF145E5B7}" type="pres">
      <dgm:prSet presAssocID="{F95C101D-6C34-4996-9AE3-149F371E1940}" presName="composite" presStyleCnt="0"/>
      <dgm:spPr/>
    </dgm:pt>
    <dgm:pt modelId="{A4BBC3A7-629C-4A5B-BFFB-BC848E4028F8}" type="pres">
      <dgm:prSet presAssocID="{F95C101D-6C34-4996-9AE3-149F371E1940}" presName="parTx" presStyleLbl="alignNode1" presStyleIdx="0" presStyleCnt="1">
        <dgm:presLayoutVars>
          <dgm:chMax val="0"/>
          <dgm:chPref val="0"/>
          <dgm:bulletEnabled val="1"/>
        </dgm:presLayoutVars>
      </dgm:prSet>
      <dgm:spPr/>
      <dgm:t>
        <a:bodyPr/>
        <a:lstStyle/>
        <a:p>
          <a:endParaRPr lang="en-US"/>
        </a:p>
      </dgm:t>
    </dgm:pt>
    <dgm:pt modelId="{6EF4C026-1FF2-41ED-A6E7-2409BEDDB782}" type="pres">
      <dgm:prSet presAssocID="{F95C101D-6C34-4996-9AE3-149F371E1940}" presName="desTx" presStyleLbl="alignAccFollowNode1" presStyleIdx="0" presStyleCnt="1">
        <dgm:presLayoutVars>
          <dgm:bulletEnabled val="1"/>
        </dgm:presLayoutVars>
      </dgm:prSet>
      <dgm:spPr/>
      <dgm:t>
        <a:bodyPr/>
        <a:lstStyle/>
        <a:p>
          <a:endParaRPr lang="en-US"/>
        </a:p>
      </dgm:t>
    </dgm:pt>
  </dgm:ptLst>
  <dgm:cxnLst>
    <dgm:cxn modelId="{1AC6E30F-FB44-431C-B38E-3BE89736C133}" srcId="{F95C101D-6C34-4996-9AE3-149F371E1940}" destId="{5A604045-4758-4DF7-8223-082C1D3A6AFD}" srcOrd="6" destOrd="0" parTransId="{3C934B14-8DB0-4813-A72D-27A3C00B9821}" sibTransId="{89327F10-8F5F-43F5-BE0C-B43A6F725F25}"/>
    <dgm:cxn modelId="{09580120-AEA1-48E9-A3DE-E4725896E865}" srcId="{F95C101D-6C34-4996-9AE3-149F371E1940}" destId="{1777868D-FD2D-4DA3-A89F-5DFA2651680B}" srcOrd="5" destOrd="0" parTransId="{F7AAB747-BF66-4C0E-B342-B99E8ADC336F}" sibTransId="{95172E18-545E-435E-B75F-5143CE6EA918}"/>
    <dgm:cxn modelId="{CA0FE86E-C24B-47C1-9344-46575D2BF567}" srcId="{F95C101D-6C34-4996-9AE3-149F371E1940}" destId="{A4112818-4521-44A4-8538-C5F11BDF31E6}" srcOrd="4" destOrd="0" parTransId="{668403DC-0A2D-4A6E-8D1B-45B4F7BB9AAA}" sibTransId="{3CF27204-B6B1-4E0B-AE10-4058FBBE6589}"/>
    <dgm:cxn modelId="{99498C33-CE1C-4D07-9B3F-13C5FDF21F89}" type="presOf" srcId="{0DD12875-7AA8-4970-91DC-0FF00A4C70D4}" destId="{6EF4C026-1FF2-41ED-A6E7-2409BEDDB782}" srcOrd="0" destOrd="3" presId="urn:microsoft.com/office/officeart/2005/8/layout/hList1"/>
    <dgm:cxn modelId="{6A9DE38A-844C-4256-B591-2BDE86A60C9C}" type="presOf" srcId="{AD0AAA6E-E19A-49FB-BB56-491740332218}" destId="{6EF4C026-1FF2-41ED-A6E7-2409BEDDB782}" srcOrd="0" destOrd="0" presId="urn:microsoft.com/office/officeart/2005/8/layout/hList1"/>
    <dgm:cxn modelId="{5C110A6B-6837-431C-BE9A-82A624C9929F}" type="presOf" srcId="{258F9E0E-8AB7-48D4-96CB-95C33F9458BD}" destId="{6EF4C026-1FF2-41ED-A6E7-2409BEDDB782}" srcOrd="0" destOrd="7" presId="urn:microsoft.com/office/officeart/2005/8/layout/hList1"/>
    <dgm:cxn modelId="{148389CF-5CA6-465C-B185-98EB39A5187A}" type="presOf" srcId="{1777868D-FD2D-4DA3-A89F-5DFA2651680B}" destId="{6EF4C026-1FF2-41ED-A6E7-2409BEDDB782}" srcOrd="0" destOrd="5" presId="urn:microsoft.com/office/officeart/2005/8/layout/hList1"/>
    <dgm:cxn modelId="{42DD7CC9-74D7-44EA-9668-880B170E921E}" srcId="{F95C101D-6C34-4996-9AE3-149F371E1940}" destId="{D4C13040-EA4B-4A1A-AEA8-BA43AD6FD55F}" srcOrd="2" destOrd="0" parTransId="{B4A08CD4-9E87-4D2D-BF2E-C227D2399850}" sibTransId="{FD204B8A-6D21-48C2-A7ED-5944C64DF261}"/>
    <dgm:cxn modelId="{3711C20E-3199-4623-B74B-7E35F73D228B}" type="presOf" srcId="{D4C13040-EA4B-4A1A-AEA8-BA43AD6FD55F}" destId="{6EF4C026-1FF2-41ED-A6E7-2409BEDDB782}" srcOrd="0" destOrd="2" presId="urn:microsoft.com/office/officeart/2005/8/layout/hList1"/>
    <dgm:cxn modelId="{3E9BC60B-2D57-4674-A1FD-306EC6558888}" srcId="{F95C101D-6C34-4996-9AE3-149F371E1940}" destId="{45975EDE-1E89-42AC-B48F-2D28D9FE1A36}" srcOrd="1" destOrd="0" parTransId="{9EBFF4B7-0138-447F-9799-D07CBAA408EB}" sibTransId="{21E4A47D-E1D6-4BF8-B880-AD8A35D5F77F}"/>
    <dgm:cxn modelId="{2D208573-7533-4582-B5C7-D17003361583}" type="presOf" srcId="{A4112818-4521-44A4-8538-C5F11BDF31E6}" destId="{6EF4C026-1FF2-41ED-A6E7-2409BEDDB782}" srcOrd="0" destOrd="4" presId="urn:microsoft.com/office/officeart/2005/8/layout/hList1"/>
    <dgm:cxn modelId="{DA915DB8-F826-4C6A-BE78-74D77B248FC4}" srcId="{F95C101D-6C34-4996-9AE3-149F371E1940}" destId="{AD0AAA6E-E19A-49FB-BB56-491740332218}" srcOrd="0" destOrd="0" parTransId="{5118467F-F3CC-431A-9AE0-F5E46AA4F6D6}" sibTransId="{A3764B42-9EC7-4B69-AE7F-756D682FAED8}"/>
    <dgm:cxn modelId="{526AE972-FC2A-45F9-A56E-C8E2139CFF84}" type="presOf" srcId="{45975EDE-1E89-42AC-B48F-2D28D9FE1A36}" destId="{6EF4C026-1FF2-41ED-A6E7-2409BEDDB782}" srcOrd="0" destOrd="1" presId="urn:microsoft.com/office/officeart/2005/8/layout/hList1"/>
    <dgm:cxn modelId="{A6376D85-4A98-46EB-B983-B2890E0AF853}" type="presOf" srcId="{15E67FE6-B27A-46F0-92CB-CFDB6243E65D}" destId="{F679EEF2-F711-4B12-827A-520D8F80C412}" srcOrd="0" destOrd="0" presId="urn:microsoft.com/office/officeart/2005/8/layout/hList1"/>
    <dgm:cxn modelId="{D1CA8CC2-EBC4-4C03-A6D8-8FE400DD65AF}" srcId="{F95C101D-6C34-4996-9AE3-149F371E1940}" destId="{0DD12875-7AA8-4970-91DC-0FF00A4C70D4}" srcOrd="3" destOrd="0" parTransId="{F4504645-9890-4E33-B640-B56E05DAE6DA}" sibTransId="{63B3500F-DA06-4463-BCA1-715AB7A1C2BD}"/>
    <dgm:cxn modelId="{E6AEA897-274D-43C5-B8BB-6D047338F950}" type="presOf" srcId="{F95C101D-6C34-4996-9AE3-149F371E1940}" destId="{A4BBC3A7-629C-4A5B-BFFB-BC848E4028F8}" srcOrd="0" destOrd="0" presId="urn:microsoft.com/office/officeart/2005/8/layout/hList1"/>
    <dgm:cxn modelId="{76663DB1-6F04-41AD-BF27-8EAB852BDC4A}" type="presOf" srcId="{5A604045-4758-4DF7-8223-082C1D3A6AFD}" destId="{6EF4C026-1FF2-41ED-A6E7-2409BEDDB782}" srcOrd="0" destOrd="6" presId="urn:microsoft.com/office/officeart/2005/8/layout/hList1"/>
    <dgm:cxn modelId="{8D2E9671-829F-4532-9D69-80F661AFC338}" srcId="{F95C101D-6C34-4996-9AE3-149F371E1940}" destId="{258F9E0E-8AB7-48D4-96CB-95C33F9458BD}" srcOrd="7" destOrd="0" parTransId="{CEDAC9A6-8291-4768-825A-7052AF963552}" sibTransId="{A97A9041-3C9C-4AA5-ABDB-F3494673802D}"/>
    <dgm:cxn modelId="{1C1784F9-6FD4-4BBA-BA45-E0A6215BE10D}" srcId="{15E67FE6-B27A-46F0-92CB-CFDB6243E65D}" destId="{F95C101D-6C34-4996-9AE3-149F371E1940}" srcOrd="0" destOrd="0" parTransId="{EA55F72E-F326-4D40-8983-7E5A54656D15}" sibTransId="{8B6DD7B5-F76B-490C-B72B-32D4B7A6E770}"/>
    <dgm:cxn modelId="{7EB5BAF6-8228-42CC-A6F7-3F4DE28F12CB}" type="presParOf" srcId="{F679EEF2-F711-4B12-827A-520D8F80C412}" destId="{812D8802-DEBD-476E-8E63-165BF145E5B7}" srcOrd="0" destOrd="0" presId="urn:microsoft.com/office/officeart/2005/8/layout/hList1"/>
    <dgm:cxn modelId="{A6C849CA-293B-4ACE-B97E-12A49B0DF9E4}" type="presParOf" srcId="{812D8802-DEBD-476E-8E63-165BF145E5B7}" destId="{A4BBC3A7-629C-4A5B-BFFB-BC848E4028F8}" srcOrd="0" destOrd="0" presId="urn:microsoft.com/office/officeart/2005/8/layout/hList1"/>
    <dgm:cxn modelId="{E5681997-A375-467B-8FA7-2AB7CC04C710}" type="presParOf" srcId="{812D8802-DEBD-476E-8E63-165BF145E5B7}" destId="{6EF4C026-1FF2-41ED-A6E7-2409BEDDB78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7725C6-BEB3-4800-8368-45D3244AB946}">
      <dsp:nvSpPr>
        <dsp:cNvPr id="0" name=""/>
        <dsp:cNvSpPr/>
      </dsp:nvSpPr>
      <dsp:spPr>
        <a:xfrm>
          <a:off x="2133600" y="0"/>
          <a:ext cx="1828800" cy="1016000"/>
        </a:xfrm>
        <a:prstGeom prst="roundRect">
          <a:avLst>
            <a:gd name="adj" fmla="val 10000"/>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Franchise  Headquarters</a:t>
          </a:r>
          <a:endParaRPr lang="en-US" sz="2200" kern="1200" dirty="0"/>
        </a:p>
      </dsp:txBody>
      <dsp:txXfrm>
        <a:off x="2163358" y="29758"/>
        <a:ext cx="1769284" cy="956484"/>
      </dsp:txXfrm>
    </dsp:sp>
    <dsp:sp modelId="{105FEEAC-7E91-49F5-BCF8-2FC9AF7EF990}">
      <dsp:nvSpPr>
        <dsp:cNvPr id="0" name=""/>
        <dsp:cNvSpPr/>
      </dsp:nvSpPr>
      <dsp:spPr>
        <a:xfrm rot="5400000">
          <a:off x="2857500" y="1041399"/>
          <a:ext cx="380999" cy="45720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dirty="0"/>
        </a:p>
      </dsp:txBody>
      <dsp:txXfrm rot="-5400000">
        <a:off x="2910840" y="1079499"/>
        <a:ext cx="274320" cy="266699"/>
      </dsp:txXfrm>
    </dsp:sp>
    <dsp:sp modelId="{751EC638-4878-48F9-AD1F-AEE4FD1F2D20}">
      <dsp:nvSpPr>
        <dsp:cNvPr id="0" name=""/>
        <dsp:cNvSpPr/>
      </dsp:nvSpPr>
      <dsp:spPr>
        <a:xfrm>
          <a:off x="2133600" y="1523999"/>
          <a:ext cx="1828800" cy="1016000"/>
        </a:xfrm>
        <a:prstGeom prst="roundRect">
          <a:avLst>
            <a:gd name="adj" fmla="val 10000"/>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Franchise Operators</a:t>
          </a:r>
          <a:endParaRPr lang="en-US" sz="2200" kern="1200" dirty="0"/>
        </a:p>
      </dsp:txBody>
      <dsp:txXfrm>
        <a:off x="2163358" y="1553757"/>
        <a:ext cx="1769284" cy="956484"/>
      </dsp:txXfrm>
    </dsp:sp>
    <dsp:sp modelId="{A60E1F46-8B13-4624-A40E-68D98D8E556A}">
      <dsp:nvSpPr>
        <dsp:cNvPr id="0" name=""/>
        <dsp:cNvSpPr/>
      </dsp:nvSpPr>
      <dsp:spPr>
        <a:xfrm rot="5400000">
          <a:off x="2857500" y="2565399"/>
          <a:ext cx="381000" cy="45720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dirty="0"/>
        </a:p>
      </dsp:txBody>
      <dsp:txXfrm rot="-5400000">
        <a:off x="2910840" y="2603499"/>
        <a:ext cx="274320" cy="266700"/>
      </dsp:txXfrm>
    </dsp:sp>
    <dsp:sp modelId="{F35EECB0-D369-4180-A39E-3FB71C440C7C}">
      <dsp:nvSpPr>
        <dsp:cNvPr id="0" name=""/>
        <dsp:cNvSpPr/>
      </dsp:nvSpPr>
      <dsp:spPr>
        <a:xfrm>
          <a:off x="2133600" y="3047999"/>
          <a:ext cx="1828800" cy="1016000"/>
        </a:xfrm>
        <a:prstGeom prst="roundRect">
          <a:avLst>
            <a:gd name="adj" fmla="val 10000"/>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Customers</a:t>
          </a:r>
          <a:endParaRPr lang="en-US" sz="2200" kern="1200" dirty="0"/>
        </a:p>
      </dsp:txBody>
      <dsp:txXfrm>
        <a:off x="2163358" y="3077757"/>
        <a:ext cx="1769284" cy="9564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BBC3A7-629C-4A5B-BFFB-BC848E4028F8}">
      <dsp:nvSpPr>
        <dsp:cNvPr id="0" name=""/>
        <dsp:cNvSpPr/>
      </dsp:nvSpPr>
      <dsp:spPr>
        <a:xfrm>
          <a:off x="0" y="265803"/>
          <a:ext cx="2362199" cy="938752"/>
        </a:xfrm>
        <a:prstGeom prst="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184912" tIns="105664" rIns="184912" bIns="105664" numCol="1" spcCol="1270" anchor="ctr" anchorCtr="0">
          <a:noAutofit/>
        </a:bodyPr>
        <a:lstStyle/>
        <a:p>
          <a:pPr lvl="0" algn="ctr" defTabSz="1155700">
            <a:lnSpc>
              <a:spcPct val="90000"/>
            </a:lnSpc>
            <a:spcBef>
              <a:spcPct val="0"/>
            </a:spcBef>
            <a:spcAft>
              <a:spcPct val="35000"/>
            </a:spcAft>
          </a:pPr>
          <a:r>
            <a:rPr lang="en-US" sz="2600" kern="1200" dirty="0" smtClean="0"/>
            <a:t>Popular Categories</a:t>
          </a:r>
          <a:endParaRPr lang="en-US" sz="2600" kern="1200" dirty="0"/>
        </a:p>
      </dsp:txBody>
      <dsp:txXfrm>
        <a:off x="0" y="265803"/>
        <a:ext cx="2362199" cy="938752"/>
      </dsp:txXfrm>
    </dsp:sp>
    <dsp:sp modelId="{6EF4C026-1FF2-41ED-A6E7-2409BEDDB782}">
      <dsp:nvSpPr>
        <dsp:cNvPr id="0" name=""/>
        <dsp:cNvSpPr/>
      </dsp:nvSpPr>
      <dsp:spPr>
        <a:xfrm>
          <a:off x="0" y="1204556"/>
          <a:ext cx="2362199" cy="3711240"/>
        </a:xfrm>
        <a:prstGeom prst="rect">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US" sz="2600" kern="1200" dirty="0" smtClean="0"/>
            <a:t>Education</a:t>
          </a:r>
          <a:endParaRPr lang="en-US" sz="2600" kern="1200" dirty="0"/>
        </a:p>
        <a:p>
          <a:pPr marL="228600" lvl="1" indent="-228600" algn="l" defTabSz="1155700">
            <a:lnSpc>
              <a:spcPct val="90000"/>
            </a:lnSpc>
            <a:spcBef>
              <a:spcPct val="0"/>
            </a:spcBef>
            <a:spcAft>
              <a:spcPct val="15000"/>
            </a:spcAft>
            <a:buChar char="••"/>
          </a:pPr>
          <a:r>
            <a:rPr lang="en-US" sz="2600" kern="1200" dirty="0" smtClean="0"/>
            <a:t>Staffing</a:t>
          </a:r>
          <a:endParaRPr lang="en-US" sz="2600" kern="1200" dirty="0"/>
        </a:p>
        <a:p>
          <a:pPr marL="228600" lvl="1" indent="-228600" algn="l" defTabSz="1155700">
            <a:lnSpc>
              <a:spcPct val="90000"/>
            </a:lnSpc>
            <a:spcBef>
              <a:spcPct val="0"/>
            </a:spcBef>
            <a:spcAft>
              <a:spcPct val="15000"/>
            </a:spcAft>
            <a:buChar char="••"/>
          </a:pPr>
          <a:r>
            <a:rPr lang="en-US" sz="2600" kern="1200" dirty="0" smtClean="0"/>
            <a:t>Pet Care</a:t>
          </a:r>
          <a:endParaRPr lang="en-US" sz="2600" kern="1200" dirty="0"/>
        </a:p>
        <a:p>
          <a:pPr marL="228600" lvl="1" indent="-228600" algn="l" defTabSz="1155700">
            <a:lnSpc>
              <a:spcPct val="90000"/>
            </a:lnSpc>
            <a:spcBef>
              <a:spcPct val="0"/>
            </a:spcBef>
            <a:spcAft>
              <a:spcPct val="15000"/>
            </a:spcAft>
            <a:buChar char="••"/>
          </a:pPr>
          <a:r>
            <a:rPr lang="en-US" sz="2600" kern="1200" dirty="0" smtClean="0"/>
            <a:t>Cleaning</a:t>
          </a:r>
          <a:endParaRPr lang="en-US" sz="2600" kern="1200" dirty="0"/>
        </a:p>
        <a:p>
          <a:pPr marL="228600" lvl="1" indent="-228600" algn="l" defTabSz="1155700">
            <a:lnSpc>
              <a:spcPct val="90000"/>
            </a:lnSpc>
            <a:spcBef>
              <a:spcPct val="0"/>
            </a:spcBef>
            <a:spcAft>
              <a:spcPct val="15000"/>
            </a:spcAft>
            <a:buChar char="••"/>
          </a:pPr>
          <a:r>
            <a:rPr lang="en-US" sz="2600" kern="1200" dirty="0" smtClean="0"/>
            <a:t>Real Estate</a:t>
          </a:r>
          <a:endParaRPr lang="en-US" sz="2600" kern="1200" dirty="0"/>
        </a:p>
        <a:p>
          <a:pPr marL="228600" lvl="1" indent="-228600" algn="l" defTabSz="1155700">
            <a:lnSpc>
              <a:spcPct val="90000"/>
            </a:lnSpc>
            <a:spcBef>
              <a:spcPct val="0"/>
            </a:spcBef>
            <a:spcAft>
              <a:spcPct val="15000"/>
            </a:spcAft>
            <a:buChar char="••"/>
          </a:pPr>
          <a:r>
            <a:rPr lang="en-US" sz="2600" kern="1200" dirty="0" smtClean="0"/>
            <a:t>Senior Care</a:t>
          </a:r>
          <a:endParaRPr lang="en-US" sz="2600" kern="1200" dirty="0"/>
        </a:p>
        <a:p>
          <a:pPr marL="228600" lvl="1" indent="-228600" algn="l" defTabSz="1155700">
            <a:lnSpc>
              <a:spcPct val="90000"/>
            </a:lnSpc>
            <a:spcBef>
              <a:spcPct val="0"/>
            </a:spcBef>
            <a:spcAft>
              <a:spcPct val="15000"/>
            </a:spcAft>
            <a:buChar char="••"/>
          </a:pPr>
          <a:r>
            <a:rPr lang="en-US" sz="2600" kern="1200" dirty="0" smtClean="0"/>
            <a:t>Home Repair</a:t>
          </a:r>
          <a:endParaRPr lang="en-US" sz="2600" kern="1200" dirty="0"/>
        </a:p>
        <a:p>
          <a:pPr marL="228600" lvl="1" indent="-228600" algn="l" defTabSz="1155700">
            <a:lnSpc>
              <a:spcPct val="90000"/>
            </a:lnSpc>
            <a:spcBef>
              <a:spcPct val="0"/>
            </a:spcBef>
            <a:spcAft>
              <a:spcPct val="15000"/>
            </a:spcAft>
            <a:buChar char="••"/>
          </a:pPr>
          <a:r>
            <a:rPr lang="en-US" sz="2600" kern="1200" dirty="0" smtClean="0"/>
            <a:t>IT Services</a:t>
          </a:r>
          <a:endParaRPr lang="en-US" sz="2600" kern="1200" dirty="0"/>
        </a:p>
      </dsp:txBody>
      <dsp:txXfrm>
        <a:off x="0" y="1204556"/>
        <a:ext cx="2362199" cy="3711240"/>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atin typeface="Arial" pitchFamily="34" charset="0"/>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wrap="square" lIns="91440" tIns="45720" rIns="91440" bIns="45720" numCol="1" anchor="t" anchorCtr="0" compatLnSpc="1">
            <a:prstTxWarp prst="textNoShape">
              <a:avLst/>
            </a:prstTxWarp>
          </a:bodyPr>
          <a:lstStyle>
            <a:lvl1pPr algn="r">
              <a:defRPr sz="1200">
                <a:ea typeface="ＭＳ Ｐゴシック" charset="-128"/>
                <a:cs typeface="+mn-cs"/>
              </a:defRPr>
            </a:lvl1pPr>
          </a:lstStyle>
          <a:p>
            <a:pPr>
              <a:defRPr/>
            </a:pPr>
            <a:fld id="{5B5CA734-1AC2-47FD-8E85-BE27BCEF05F7}" type="datetimeFigureOut">
              <a:rPr lang="en-US"/>
              <a:pPr>
                <a:defRPr/>
              </a:pPr>
              <a:t>3/3/2016</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atin typeface="Arial" pitchFamily="34" charset="0"/>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wrap="square" lIns="91440" tIns="45720" rIns="91440" bIns="45720" numCol="1" anchor="b" anchorCtr="0" compatLnSpc="1">
            <a:prstTxWarp prst="textNoShape">
              <a:avLst/>
            </a:prstTxWarp>
          </a:bodyPr>
          <a:lstStyle>
            <a:lvl1pPr algn="r">
              <a:defRPr sz="1200">
                <a:ea typeface="ＭＳ Ｐゴシック" charset="-128"/>
                <a:cs typeface="+mn-cs"/>
              </a:defRPr>
            </a:lvl1pPr>
          </a:lstStyle>
          <a:p>
            <a:pPr>
              <a:defRPr/>
            </a:pPr>
            <a:fld id="{B63142C3-DA02-47E1-8297-A44E6C3824EA}" type="slidenum">
              <a:rPr lang="en-US"/>
              <a:pPr>
                <a:defRPr/>
              </a:pPr>
              <a:t>‹#›</a:t>
            </a:fld>
            <a:endParaRPr lang="en-US"/>
          </a:p>
        </p:txBody>
      </p:sp>
    </p:spTree>
    <p:extLst>
      <p:ext uri="{BB962C8B-B14F-4D97-AF65-F5344CB8AC3E}">
        <p14:creationId xmlns:p14="http://schemas.microsoft.com/office/powerpoint/2010/main" val="16505800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65138"/>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ea typeface="ＭＳ Ｐゴシック" charset="-128"/>
                <a:cs typeface="+mn-cs"/>
              </a:defRPr>
            </a:lvl1pPr>
          </a:lstStyle>
          <a:p>
            <a:pPr>
              <a:defRPr/>
            </a:pPr>
            <a:fld id="{44E959D4-A89B-4F2C-9C25-FD6A13DECEF3}" type="datetimeFigureOut">
              <a:rPr lang="en-US"/>
              <a:pPr>
                <a:defRPr/>
              </a:pPr>
              <a:t>3/3/2016</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ea typeface="ＭＳ Ｐゴシック" charset="-128"/>
                <a:cs typeface="+mn-cs"/>
              </a:defRPr>
            </a:lvl1pPr>
          </a:lstStyle>
          <a:p>
            <a:pPr>
              <a:defRPr/>
            </a:pPr>
            <a:fld id="{AEDCB2B4-FE94-4C61-9F45-531C038F7C5C}" type="slidenum">
              <a:rPr lang="en-US"/>
              <a:pPr>
                <a:defRPr/>
              </a:pPr>
              <a:t>‹#›</a:t>
            </a:fld>
            <a:endParaRPr lang="en-US"/>
          </a:p>
        </p:txBody>
      </p:sp>
    </p:spTree>
    <p:extLst>
      <p:ext uri="{BB962C8B-B14F-4D97-AF65-F5344CB8AC3E}">
        <p14:creationId xmlns:p14="http://schemas.microsoft.com/office/powerpoint/2010/main" val="8409694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spcBef>
                <a:spcPct val="30000"/>
              </a:spcBef>
              <a:defRPr sz="1200">
                <a:solidFill>
                  <a:schemeClr val="tx1"/>
                </a:solidFill>
                <a:latin typeface="Calibri" pitchFamily="34" charset="0"/>
                <a:ea typeface="ＭＳ Ｐゴシック" pitchFamily="34" charset="-128"/>
              </a:defRPr>
            </a:lvl1pPr>
            <a:lvl2pPr marL="742950" indent="-285750" defTabSz="922338" eaLnBrk="0" hangingPunct="0">
              <a:spcBef>
                <a:spcPct val="30000"/>
              </a:spcBef>
              <a:defRPr sz="1200">
                <a:solidFill>
                  <a:schemeClr val="tx1"/>
                </a:solidFill>
                <a:latin typeface="Calibri" pitchFamily="34" charset="0"/>
                <a:ea typeface="ＭＳ Ｐゴシック" pitchFamily="34" charset="-128"/>
              </a:defRPr>
            </a:lvl2pPr>
            <a:lvl3pPr marL="1143000" indent="-228600" defTabSz="922338" eaLnBrk="0" hangingPunct="0">
              <a:spcBef>
                <a:spcPct val="30000"/>
              </a:spcBef>
              <a:defRPr sz="1200">
                <a:solidFill>
                  <a:schemeClr val="tx1"/>
                </a:solidFill>
                <a:latin typeface="Calibri" pitchFamily="34" charset="0"/>
                <a:ea typeface="ＭＳ Ｐゴシック" pitchFamily="34" charset="-128"/>
              </a:defRPr>
            </a:lvl3pPr>
            <a:lvl4pPr marL="1600200" indent="-228600" defTabSz="922338" eaLnBrk="0" hangingPunct="0">
              <a:spcBef>
                <a:spcPct val="30000"/>
              </a:spcBef>
              <a:defRPr sz="1200">
                <a:solidFill>
                  <a:schemeClr val="tx1"/>
                </a:solidFill>
                <a:latin typeface="Calibri" pitchFamily="34" charset="0"/>
                <a:ea typeface="ＭＳ Ｐゴシック" pitchFamily="34" charset="-128"/>
              </a:defRPr>
            </a:lvl4pPr>
            <a:lvl5pPr marL="2057400" indent="-228600" defTabSz="922338" eaLnBrk="0" hangingPunct="0">
              <a:spcBef>
                <a:spcPct val="30000"/>
              </a:spcBef>
              <a:defRPr sz="1200">
                <a:solidFill>
                  <a:schemeClr val="tx1"/>
                </a:solidFill>
                <a:latin typeface="Calibri" pitchFamily="34" charset="0"/>
                <a:ea typeface="ＭＳ Ｐゴシック" pitchFamily="34" charset="-128"/>
              </a:defRPr>
            </a:lvl5pPr>
            <a:lvl6pPr marL="2514600" indent="-228600" defTabSz="922338"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22338"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22338"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22338"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999E9A86-73FD-424F-A964-BA29D44366AB}" type="slidenum">
              <a:rPr lang="en-US" altLang="en-US" smtClean="0">
                <a:solidFill>
                  <a:srgbClr val="000000"/>
                </a:solidFill>
                <a:latin typeface="Helvetica" charset="0"/>
              </a:rPr>
              <a:pPr>
                <a:spcBef>
                  <a:spcPct val="0"/>
                </a:spcBef>
              </a:pPr>
              <a:t>1</a:t>
            </a:fld>
            <a:endParaRPr lang="en-US" altLang="en-US" smtClean="0">
              <a:solidFill>
                <a:srgbClr val="000000"/>
              </a:solidFill>
              <a:latin typeface="Helvetica" charset="0"/>
            </a:endParaRPr>
          </a:p>
        </p:txBody>
      </p:sp>
      <p:sp>
        <p:nvSpPr>
          <p:cNvPr id="686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altLang="en-US" smtClean="0">
                <a:latin typeface="Helvetica" charset="0"/>
                <a:ea typeface="ＭＳ Ｐゴシック" pitchFamily="34" charset="-128"/>
              </a:rPr>
              <a:t>Welcome and Thank You</a:t>
            </a:r>
          </a:p>
          <a:p>
            <a:pPr eaLnBrk="1" hangingPunct="1">
              <a:spcBef>
                <a:spcPct val="0"/>
              </a:spcBef>
              <a:buFontTx/>
              <a:buChar char="-"/>
            </a:pPr>
            <a:r>
              <a:rPr lang="en-US" altLang="en-US" smtClean="0">
                <a:latin typeface="Helvetica" charset="0"/>
                <a:ea typeface="ＭＳ Ｐゴシック" pitchFamily="34" charset="-128"/>
              </a:rPr>
              <a:t>Encourage questions</a:t>
            </a:r>
          </a:p>
          <a:p>
            <a:pPr eaLnBrk="1" hangingPunct="1">
              <a:spcBef>
                <a:spcPct val="0"/>
              </a:spcBef>
              <a:buFontTx/>
              <a:buChar char="-"/>
            </a:pPr>
            <a:r>
              <a:rPr lang="en-US" altLang="en-US" smtClean="0">
                <a:latin typeface="Helvetica" charset="0"/>
                <a:ea typeface="ＭＳ Ｐゴシック" pitchFamily="34" charset="-128"/>
              </a:rPr>
              <a:t>Names and expectations from seminar</a:t>
            </a:r>
          </a:p>
          <a:p>
            <a:pPr eaLnBrk="1" hangingPunct="1"/>
            <a:endParaRPr lang="en-US" altLang="en-US" smtClean="0">
              <a:latin typeface="Helvetica" charset="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latin typeface="Helvetica" charset="0"/>
              <a:ea typeface="ＭＳ Ｐゴシック" pitchFamily="34" charset="-128"/>
            </a:endParaRPr>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spcBef>
                <a:spcPct val="30000"/>
              </a:spcBef>
              <a:defRPr sz="1200">
                <a:solidFill>
                  <a:schemeClr val="tx1"/>
                </a:solidFill>
                <a:latin typeface="Calibri" pitchFamily="34" charset="0"/>
                <a:ea typeface="ＭＳ Ｐゴシック" pitchFamily="34" charset="-128"/>
              </a:defRPr>
            </a:lvl1pPr>
            <a:lvl2pPr marL="742950" indent="-285750" defTabSz="922338" eaLnBrk="0" hangingPunct="0">
              <a:spcBef>
                <a:spcPct val="30000"/>
              </a:spcBef>
              <a:defRPr sz="1200">
                <a:solidFill>
                  <a:schemeClr val="tx1"/>
                </a:solidFill>
                <a:latin typeface="Calibri" pitchFamily="34" charset="0"/>
                <a:ea typeface="ＭＳ Ｐゴシック" pitchFamily="34" charset="-128"/>
              </a:defRPr>
            </a:lvl2pPr>
            <a:lvl3pPr marL="1143000" indent="-228600" defTabSz="922338" eaLnBrk="0" hangingPunct="0">
              <a:spcBef>
                <a:spcPct val="30000"/>
              </a:spcBef>
              <a:defRPr sz="1200">
                <a:solidFill>
                  <a:schemeClr val="tx1"/>
                </a:solidFill>
                <a:latin typeface="Calibri" pitchFamily="34" charset="0"/>
                <a:ea typeface="ＭＳ Ｐゴシック" pitchFamily="34" charset="-128"/>
              </a:defRPr>
            </a:lvl3pPr>
            <a:lvl4pPr marL="1600200" indent="-228600" defTabSz="922338" eaLnBrk="0" hangingPunct="0">
              <a:spcBef>
                <a:spcPct val="30000"/>
              </a:spcBef>
              <a:defRPr sz="1200">
                <a:solidFill>
                  <a:schemeClr val="tx1"/>
                </a:solidFill>
                <a:latin typeface="Calibri" pitchFamily="34" charset="0"/>
                <a:ea typeface="ＭＳ Ｐゴシック" pitchFamily="34" charset="-128"/>
              </a:defRPr>
            </a:lvl4pPr>
            <a:lvl5pPr marL="2057400" indent="-228600" defTabSz="922338" eaLnBrk="0" hangingPunct="0">
              <a:spcBef>
                <a:spcPct val="30000"/>
              </a:spcBef>
              <a:defRPr sz="1200">
                <a:solidFill>
                  <a:schemeClr val="tx1"/>
                </a:solidFill>
                <a:latin typeface="Calibri" pitchFamily="34" charset="0"/>
                <a:ea typeface="ＭＳ Ｐゴシック" pitchFamily="34" charset="-128"/>
              </a:defRPr>
            </a:lvl5pPr>
            <a:lvl6pPr marL="2514600" indent="-228600" defTabSz="922338"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22338"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22338"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22338"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82F008DC-A978-4868-BE12-0CC12EF75C42}" type="slidenum">
              <a:rPr lang="en-US" altLang="en-US" smtClean="0">
                <a:latin typeface="Helvetica" charset="0"/>
              </a:rPr>
              <a:pPr>
                <a:spcBef>
                  <a:spcPct val="0"/>
                </a:spcBef>
              </a:pPr>
              <a:t>11</a:t>
            </a:fld>
            <a:endParaRPr lang="en-US" altLang="en-US" smtClean="0">
              <a:latin typeface="Helvetica"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latin typeface="Helvetica" charset="0"/>
              <a:ea typeface="ＭＳ Ｐゴシック" pitchFamily="34" charset="-128"/>
            </a:endParaRPr>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spcBef>
                <a:spcPct val="30000"/>
              </a:spcBef>
              <a:defRPr sz="1200">
                <a:solidFill>
                  <a:schemeClr val="tx1"/>
                </a:solidFill>
                <a:latin typeface="Calibri" pitchFamily="34" charset="0"/>
                <a:ea typeface="ＭＳ Ｐゴシック" pitchFamily="34" charset="-128"/>
              </a:defRPr>
            </a:lvl1pPr>
            <a:lvl2pPr marL="742950" indent="-285750" defTabSz="922338" eaLnBrk="0" hangingPunct="0">
              <a:spcBef>
                <a:spcPct val="30000"/>
              </a:spcBef>
              <a:defRPr sz="1200">
                <a:solidFill>
                  <a:schemeClr val="tx1"/>
                </a:solidFill>
                <a:latin typeface="Calibri" pitchFamily="34" charset="0"/>
                <a:ea typeface="ＭＳ Ｐゴシック" pitchFamily="34" charset="-128"/>
              </a:defRPr>
            </a:lvl2pPr>
            <a:lvl3pPr marL="1143000" indent="-228600" defTabSz="922338" eaLnBrk="0" hangingPunct="0">
              <a:spcBef>
                <a:spcPct val="30000"/>
              </a:spcBef>
              <a:defRPr sz="1200">
                <a:solidFill>
                  <a:schemeClr val="tx1"/>
                </a:solidFill>
                <a:latin typeface="Calibri" pitchFamily="34" charset="0"/>
                <a:ea typeface="ＭＳ Ｐゴシック" pitchFamily="34" charset="-128"/>
              </a:defRPr>
            </a:lvl3pPr>
            <a:lvl4pPr marL="1600200" indent="-228600" defTabSz="922338" eaLnBrk="0" hangingPunct="0">
              <a:spcBef>
                <a:spcPct val="30000"/>
              </a:spcBef>
              <a:defRPr sz="1200">
                <a:solidFill>
                  <a:schemeClr val="tx1"/>
                </a:solidFill>
                <a:latin typeface="Calibri" pitchFamily="34" charset="0"/>
                <a:ea typeface="ＭＳ Ｐゴシック" pitchFamily="34" charset="-128"/>
              </a:defRPr>
            </a:lvl4pPr>
            <a:lvl5pPr marL="2057400" indent="-228600" defTabSz="922338" eaLnBrk="0" hangingPunct="0">
              <a:spcBef>
                <a:spcPct val="30000"/>
              </a:spcBef>
              <a:defRPr sz="1200">
                <a:solidFill>
                  <a:schemeClr val="tx1"/>
                </a:solidFill>
                <a:latin typeface="Calibri" pitchFamily="34" charset="0"/>
                <a:ea typeface="ＭＳ Ｐゴシック" pitchFamily="34" charset="-128"/>
              </a:defRPr>
            </a:lvl5pPr>
            <a:lvl6pPr marL="2514600" indent="-228600" defTabSz="922338"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22338"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22338"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22338"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9C18C1F8-2F64-4F63-88D1-DF24B3B5E407}" type="slidenum">
              <a:rPr lang="en-US" altLang="en-US" smtClean="0">
                <a:latin typeface="Helvetica" charset="0"/>
              </a:rPr>
              <a:pPr>
                <a:spcBef>
                  <a:spcPct val="0"/>
                </a:spcBef>
              </a:pPr>
              <a:t>12</a:t>
            </a:fld>
            <a:endParaRPr lang="en-US" altLang="en-US" smtClean="0">
              <a:latin typeface="Helvetica"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latin typeface="Helvetica" charset="0"/>
              <a:ea typeface="ＭＳ Ｐゴシック" pitchFamily="34" charset="-128"/>
            </a:endParaRPr>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spcBef>
                <a:spcPct val="30000"/>
              </a:spcBef>
              <a:defRPr sz="1200">
                <a:solidFill>
                  <a:schemeClr val="tx1"/>
                </a:solidFill>
                <a:latin typeface="Calibri" pitchFamily="34" charset="0"/>
                <a:ea typeface="ＭＳ Ｐゴシック" pitchFamily="34" charset="-128"/>
              </a:defRPr>
            </a:lvl1pPr>
            <a:lvl2pPr marL="742950" indent="-285750" defTabSz="922338" eaLnBrk="0" hangingPunct="0">
              <a:spcBef>
                <a:spcPct val="30000"/>
              </a:spcBef>
              <a:defRPr sz="1200">
                <a:solidFill>
                  <a:schemeClr val="tx1"/>
                </a:solidFill>
                <a:latin typeface="Calibri" pitchFamily="34" charset="0"/>
                <a:ea typeface="ＭＳ Ｐゴシック" pitchFamily="34" charset="-128"/>
              </a:defRPr>
            </a:lvl2pPr>
            <a:lvl3pPr marL="1143000" indent="-228600" defTabSz="922338" eaLnBrk="0" hangingPunct="0">
              <a:spcBef>
                <a:spcPct val="30000"/>
              </a:spcBef>
              <a:defRPr sz="1200">
                <a:solidFill>
                  <a:schemeClr val="tx1"/>
                </a:solidFill>
                <a:latin typeface="Calibri" pitchFamily="34" charset="0"/>
                <a:ea typeface="ＭＳ Ｐゴシック" pitchFamily="34" charset="-128"/>
              </a:defRPr>
            </a:lvl3pPr>
            <a:lvl4pPr marL="1600200" indent="-228600" defTabSz="922338" eaLnBrk="0" hangingPunct="0">
              <a:spcBef>
                <a:spcPct val="30000"/>
              </a:spcBef>
              <a:defRPr sz="1200">
                <a:solidFill>
                  <a:schemeClr val="tx1"/>
                </a:solidFill>
                <a:latin typeface="Calibri" pitchFamily="34" charset="0"/>
                <a:ea typeface="ＭＳ Ｐゴシック" pitchFamily="34" charset="-128"/>
              </a:defRPr>
            </a:lvl4pPr>
            <a:lvl5pPr marL="2057400" indent="-228600" defTabSz="922338" eaLnBrk="0" hangingPunct="0">
              <a:spcBef>
                <a:spcPct val="30000"/>
              </a:spcBef>
              <a:defRPr sz="1200">
                <a:solidFill>
                  <a:schemeClr val="tx1"/>
                </a:solidFill>
                <a:latin typeface="Calibri" pitchFamily="34" charset="0"/>
                <a:ea typeface="ＭＳ Ｐゴシック" pitchFamily="34" charset="-128"/>
              </a:defRPr>
            </a:lvl5pPr>
            <a:lvl6pPr marL="2514600" indent="-228600" defTabSz="922338"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22338"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22338"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22338"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18624D84-B30B-4740-A0B5-D04A05BAC7DE}" type="slidenum">
              <a:rPr lang="en-US" altLang="en-US" smtClean="0">
                <a:latin typeface="Helvetica" charset="0"/>
              </a:rPr>
              <a:pPr>
                <a:spcBef>
                  <a:spcPct val="0"/>
                </a:spcBef>
              </a:pPr>
              <a:t>13</a:t>
            </a:fld>
            <a:endParaRPr lang="en-US" altLang="en-US" smtClean="0">
              <a:latin typeface="Helvetica"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Arial" pitchFamily="34" charset="0"/>
              <a:ea typeface="ＭＳ Ｐゴシック" pitchFamily="34" charset="-128"/>
            </a:endParaRPr>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spcBef>
                <a:spcPct val="30000"/>
              </a:spcBef>
              <a:defRPr sz="1200">
                <a:solidFill>
                  <a:schemeClr val="tx1"/>
                </a:solidFill>
                <a:latin typeface="Calibri" pitchFamily="34" charset="0"/>
                <a:ea typeface="ＭＳ Ｐゴシック" pitchFamily="34" charset="-128"/>
              </a:defRPr>
            </a:lvl1pPr>
            <a:lvl2pPr marL="742950" indent="-285750" defTabSz="922338" eaLnBrk="0" hangingPunct="0">
              <a:spcBef>
                <a:spcPct val="30000"/>
              </a:spcBef>
              <a:defRPr sz="1200">
                <a:solidFill>
                  <a:schemeClr val="tx1"/>
                </a:solidFill>
                <a:latin typeface="Calibri" pitchFamily="34" charset="0"/>
                <a:ea typeface="ＭＳ Ｐゴシック" pitchFamily="34" charset="-128"/>
              </a:defRPr>
            </a:lvl2pPr>
            <a:lvl3pPr marL="1143000" indent="-228600" defTabSz="922338" eaLnBrk="0" hangingPunct="0">
              <a:spcBef>
                <a:spcPct val="30000"/>
              </a:spcBef>
              <a:defRPr sz="1200">
                <a:solidFill>
                  <a:schemeClr val="tx1"/>
                </a:solidFill>
                <a:latin typeface="Calibri" pitchFamily="34" charset="0"/>
                <a:ea typeface="ＭＳ Ｐゴシック" pitchFamily="34" charset="-128"/>
              </a:defRPr>
            </a:lvl3pPr>
            <a:lvl4pPr marL="1600200" indent="-228600" defTabSz="922338" eaLnBrk="0" hangingPunct="0">
              <a:spcBef>
                <a:spcPct val="30000"/>
              </a:spcBef>
              <a:defRPr sz="1200">
                <a:solidFill>
                  <a:schemeClr val="tx1"/>
                </a:solidFill>
                <a:latin typeface="Calibri" pitchFamily="34" charset="0"/>
                <a:ea typeface="ＭＳ Ｐゴシック" pitchFamily="34" charset="-128"/>
              </a:defRPr>
            </a:lvl4pPr>
            <a:lvl5pPr marL="2057400" indent="-228600" defTabSz="922338" eaLnBrk="0" hangingPunct="0">
              <a:spcBef>
                <a:spcPct val="30000"/>
              </a:spcBef>
              <a:defRPr sz="1200">
                <a:solidFill>
                  <a:schemeClr val="tx1"/>
                </a:solidFill>
                <a:latin typeface="Calibri" pitchFamily="34" charset="0"/>
                <a:ea typeface="ＭＳ Ｐゴシック" pitchFamily="34" charset="-128"/>
              </a:defRPr>
            </a:lvl5pPr>
            <a:lvl6pPr marL="2514600" indent="-228600" defTabSz="922338"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22338"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22338"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22338"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3CF66497-FC02-4CD6-A6BC-D91D16D3F63E}" type="slidenum">
              <a:rPr lang="en-US" altLang="en-US" smtClean="0">
                <a:latin typeface="Arial" pitchFamily="34" charset="0"/>
              </a:rPr>
              <a:pPr>
                <a:spcBef>
                  <a:spcPct val="0"/>
                </a:spcBef>
              </a:pPr>
              <a:t>14</a:t>
            </a:fld>
            <a:endParaRPr lang="en-US" altLang="en-US"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Arial" pitchFamily="34" charset="0"/>
              <a:ea typeface="ＭＳ Ｐゴシック" pitchFamily="34" charset="-128"/>
            </a:endParaRPr>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spcBef>
                <a:spcPct val="30000"/>
              </a:spcBef>
              <a:defRPr sz="1200">
                <a:solidFill>
                  <a:schemeClr val="tx1"/>
                </a:solidFill>
                <a:latin typeface="Calibri" pitchFamily="34" charset="0"/>
                <a:ea typeface="ＭＳ Ｐゴシック" pitchFamily="34" charset="-128"/>
              </a:defRPr>
            </a:lvl1pPr>
            <a:lvl2pPr marL="742950" indent="-285750" defTabSz="922338" eaLnBrk="0" hangingPunct="0">
              <a:spcBef>
                <a:spcPct val="30000"/>
              </a:spcBef>
              <a:defRPr sz="1200">
                <a:solidFill>
                  <a:schemeClr val="tx1"/>
                </a:solidFill>
                <a:latin typeface="Calibri" pitchFamily="34" charset="0"/>
                <a:ea typeface="ＭＳ Ｐゴシック" pitchFamily="34" charset="-128"/>
              </a:defRPr>
            </a:lvl2pPr>
            <a:lvl3pPr marL="1143000" indent="-228600" defTabSz="922338" eaLnBrk="0" hangingPunct="0">
              <a:spcBef>
                <a:spcPct val="30000"/>
              </a:spcBef>
              <a:defRPr sz="1200">
                <a:solidFill>
                  <a:schemeClr val="tx1"/>
                </a:solidFill>
                <a:latin typeface="Calibri" pitchFamily="34" charset="0"/>
                <a:ea typeface="ＭＳ Ｐゴシック" pitchFamily="34" charset="-128"/>
              </a:defRPr>
            </a:lvl3pPr>
            <a:lvl4pPr marL="1600200" indent="-228600" defTabSz="922338" eaLnBrk="0" hangingPunct="0">
              <a:spcBef>
                <a:spcPct val="30000"/>
              </a:spcBef>
              <a:defRPr sz="1200">
                <a:solidFill>
                  <a:schemeClr val="tx1"/>
                </a:solidFill>
                <a:latin typeface="Calibri" pitchFamily="34" charset="0"/>
                <a:ea typeface="ＭＳ Ｐゴシック" pitchFamily="34" charset="-128"/>
              </a:defRPr>
            </a:lvl4pPr>
            <a:lvl5pPr marL="2057400" indent="-228600" defTabSz="922338" eaLnBrk="0" hangingPunct="0">
              <a:spcBef>
                <a:spcPct val="30000"/>
              </a:spcBef>
              <a:defRPr sz="1200">
                <a:solidFill>
                  <a:schemeClr val="tx1"/>
                </a:solidFill>
                <a:latin typeface="Calibri" pitchFamily="34" charset="0"/>
                <a:ea typeface="ＭＳ Ｐゴシック" pitchFamily="34" charset="-128"/>
              </a:defRPr>
            </a:lvl5pPr>
            <a:lvl6pPr marL="2514600" indent="-228600" defTabSz="922338"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22338"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22338"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22338"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A1943EA5-CC5E-499B-878F-414DC79D473C}" type="slidenum">
              <a:rPr lang="en-US" altLang="en-US" smtClean="0">
                <a:latin typeface="Arial" pitchFamily="34" charset="0"/>
              </a:rPr>
              <a:pPr>
                <a:spcBef>
                  <a:spcPct val="0"/>
                </a:spcBef>
              </a:pPr>
              <a:t>15</a:t>
            </a:fld>
            <a:endParaRPr lang="en-US" altLang="en-US"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latin typeface="Arial" pitchFamily="34" charset="0"/>
              <a:ea typeface="ＭＳ Ｐゴシック" pitchFamily="34" charset="-128"/>
            </a:endParaRPr>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spcBef>
                <a:spcPct val="30000"/>
              </a:spcBef>
              <a:defRPr sz="1200">
                <a:solidFill>
                  <a:schemeClr val="tx1"/>
                </a:solidFill>
                <a:latin typeface="Calibri" pitchFamily="34" charset="0"/>
                <a:ea typeface="ＭＳ Ｐゴシック" pitchFamily="34" charset="-128"/>
              </a:defRPr>
            </a:lvl1pPr>
            <a:lvl2pPr marL="742950" indent="-285750" defTabSz="922338" eaLnBrk="0" hangingPunct="0">
              <a:spcBef>
                <a:spcPct val="30000"/>
              </a:spcBef>
              <a:defRPr sz="1200">
                <a:solidFill>
                  <a:schemeClr val="tx1"/>
                </a:solidFill>
                <a:latin typeface="Calibri" pitchFamily="34" charset="0"/>
                <a:ea typeface="ＭＳ Ｐゴシック" pitchFamily="34" charset="-128"/>
              </a:defRPr>
            </a:lvl2pPr>
            <a:lvl3pPr marL="1143000" indent="-228600" defTabSz="922338" eaLnBrk="0" hangingPunct="0">
              <a:spcBef>
                <a:spcPct val="30000"/>
              </a:spcBef>
              <a:defRPr sz="1200">
                <a:solidFill>
                  <a:schemeClr val="tx1"/>
                </a:solidFill>
                <a:latin typeface="Calibri" pitchFamily="34" charset="0"/>
                <a:ea typeface="ＭＳ Ｐゴシック" pitchFamily="34" charset="-128"/>
              </a:defRPr>
            </a:lvl3pPr>
            <a:lvl4pPr marL="1600200" indent="-228600" defTabSz="922338" eaLnBrk="0" hangingPunct="0">
              <a:spcBef>
                <a:spcPct val="30000"/>
              </a:spcBef>
              <a:defRPr sz="1200">
                <a:solidFill>
                  <a:schemeClr val="tx1"/>
                </a:solidFill>
                <a:latin typeface="Calibri" pitchFamily="34" charset="0"/>
                <a:ea typeface="ＭＳ Ｐゴシック" pitchFamily="34" charset="-128"/>
              </a:defRPr>
            </a:lvl4pPr>
            <a:lvl5pPr marL="2057400" indent="-228600" defTabSz="922338" eaLnBrk="0" hangingPunct="0">
              <a:spcBef>
                <a:spcPct val="30000"/>
              </a:spcBef>
              <a:defRPr sz="1200">
                <a:solidFill>
                  <a:schemeClr val="tx1"/>
                </a:solidFill>
                <a:latin typeface="Calibri" pitchFamily="34" charset="0"/>
                <a:ea typeface="ＭＳ Ｐゴシック" pitchFamily="34" charset="-128"/>
              </a:defRPr>
            </a:lvl5pPr>
            <a:lvl6pPr marL="2514600" indent="-228600" defTabSz="922338"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22338"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22338"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22338"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50D1713B-1733-45A9-AA97-08544979F3BD}" type="slidenum">
              <a:rPr lang="en-US" altLang="en-US" smtClean="0">
                <a:latin typeface="Arial" pitchFamily="34" charset="0"/>
              </a:rPr>
              <a:pPr>
                <a:spcBef>
                  <a:spcPct val="0"/>
                </a:spcBef>
              </a:pPr>
              <a:t>16</a:t>
            </a:fld>
            <a:endParaRPr lang="en-US" altLang="en-US"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latin typeface="Arial" pitchFamily="34" charset="0"/>
              <a:ea typeface="ＭＳ Ｐゴシック" pitchFamily="34" charset="-128"/>
            </a:endParaRPr>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spcBef>
                <a:spcPct val="30000"/>
              </a:spcBef>
              <a:defRPr sz="1200">
                <a:solidFill>
                  <a:schemeClr val="tx1"/>
                </a:solidFill>
                <a:latin typeface="Calibri" pitchFamily="34" charset="0"/>
                <a:ea typeface="ＭＳ Ｐゴシック" pitchFamily="34" charset="-128"/>
              </a:defRPr>
            </a:lvl1pPr>
            <a:lvl2pPr marL="742950" indent="-285750" defTabSz="922338" eaLnBrk="0" hangingPunct="0">
              <a:spcBef>
                <a:spcPct val="30000"/>
              </a:spcBef>
              <a:defRPr sz="1200">
                <a:solidFill>
                  <a:schemeClr val="tx1"/>
                </a:solidFill>
                <a:latin typeface="Calibri" pitchFamily="34" charset="0"/>
                <a:ea typeface="ＭＳ Ｐゴシック" pitchFamily="34" charset="-128"/>
              </a:defRPr>
            </a:lvl2pPr>
            <a:lvl3pPr marL="1143000" indent="-228600" defTabSz="922338" eaLnBrk="0" hangingPunct="0">
              <a:spcBef>
                <a:spcPct val="30000"/>
              </a:spcBef>
              <a:defRPr sz="1200">
                <a:solidFill>
                  <a:schemeClr val="tx1"/>
                </a:solidFill>
                <a:latin typeface="Calibri" pitchFamily="34" charset="0"/>
                <a:ea typeface="ＭＳ Ｐゴシック" pitchFamily="34" charset="-128"/>
              </a:defRPr>
            </a:lvl3pPr>
            <a:lvl4pPr marL="1600200" indent="-228600" defTabSz="922338" eaLnBrk="0" hangingPunct="0">
              <a:spcBef>
                <a:spcPct val="30000"/>
              </a:spcBef>
              <a:defRPr sz="1200">
                <a:solidFill>
                  <a:schemeClr val="tx1"/>
                </a:solidFill>
                <a:latin typeface="Calibri" pitchFamily="34" charset="0"/>
                <a:ea typeface="ＭＳ Ｐゴシック" pitchFamily="34" charset="-128"/>
              </a:defRPr>
            </a:lvl4pPr>
            <a:lvl5pPr marL="2057400" indent="-228600" defTabSz="922338" eaLnBrk="0" hangingPunct="0">
              <a:spcBef>
                <a:spcPct val="30000"/>
              </a:spcBef>
              <a:defRPr sz="1200">
                <a:solidFill>
                  <a:schemeClr val="tx1"/>
                </a:solidFill>
                <a:latin typeface="Calibri" pitchFamily="34" charset="0"/>
                <a:ea typeface="ＭＳ Ｐゴシック" pitchFamily="34" charset="-128"/>
              </a:defRPr>
            </a:lvl5pPr>
            <a:lvl6pPr marL="2514600" indent="-228600" defTabSz="922338"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22338"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22338"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22338"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53D877BC-363C-4177-B27E-DBF08F9122BF}" type="slidenum">
              <a:rPr lang="en-US" altLang="en-US" smtClean="0">
                <a:latin typeface="Arial" pitchFamily="34" charset="0"/>
              </a:rPr>
              <a:pPr>
                <a:spcBef>
                  <a:spcPct val="0"/>
                </a:spcBef>
              </a:pPr>
              <a:t>17</a:t>
            </a:fld>
            <a:endParaRPr lang="en-US" altLang="en-US"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latin typeface="Arial" pitchFamily="34" charset="0"/>
              <a:ea typeface="ＭＳ Ｐゴシック" pitchFamily="34" charset="-128"/>
            </a:endParaRPr>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spcBef>
                <a:spcPct val="30000"/>
              </a:spcBef>
              <a:defRPr sz="1200">
                <a:solidFill>
                  <a:schemeClr val="tx1"/>
                </a:solidFill>
                <a:latin typeface="Calibri" pitchFamily="34" charset="0"/>
                <a:ea typeface="ＭＳ Ｐゴシック" pitchFamily="34" charset="-128"/>
              </a:defRPr>
            </a:lvl1pPr>
            <a:lvl2pPr marL="742950" indent="-285750" defTabSz="922338" eaLnBrk="0" hangingPunct="0">
              <a:spcBef>
                <a:spcPct val="30000"/>
              </a:spcBef>
              <a:defRPr sz="1200">
                <a:solidFill>
                  <a:schemeClr val="tx1"/>
                </a:solidFill>
                <a:latin typeface="Calibri" pitchFamily="34" charset="0"/>
                <a:ea typeface="ＭＳ Ｐゴシック" pitchFamily="34" charset="-128"/>
              </a:defRPr>
            </a:lvl2pPr>
            <a:lvl3pPr marL="1143000" indent="-228600" defTabSz="922338" eaLnBrk="0" hangingPunct="0">
              <a:spcBef>
                <a:spcPct val="30000"/>
              </a:spcBef>
              <a:defRPr sz="1200">
                <a:solidFill>
                  <a:schemeClr val="tx1"/>
                </a:solidFill>
                <a:latin typeface="Calibri" pitchFamily="34" charset="0"/>
                <a:ea typeface="ＭＳ Ｐゴシック" pitchFamily="34" charset="-128"/>
              </a:defRPr>
            </a:lvl3pPr>
            <a:lvl4pPr marL="1600200" indent="-228600" defTabSz="922338" eaLnBrk="0" hangingPunct="0">
              <a:spcBef>
                <a:spcPct val="30000"/>
              </a:spcBef>
              <a:defRPr sz="1200">
                <a:solidFill>
                  <a:schemeClr val="tx1"/>
                </a:solidFill>
                <a:latin typeface="Calibri" pitchFamily="34" charset="0"/>
                <a:ea typeface="ＭＳ Ｐゴシック" pitchFamily="34" charset="-128"/>
              </a:defRPr>
            </a:lvl4pPr>
            <a:lvl5pPr marL="2057400" indent="-228600" defTabSz="922338" eaLnBrk="0" hangingPunct="0">
              <a:spcBef>
                <a:spcPct val="30000"/>
              </a:spcBef>
              <a:defRPr sz="1200">
                <a:solidFill>
                  <a:schemeClr val="tx1"/>
                </a:solidFill>
                <a:latin typeface="Calibri" pitchFamily="34" charset="0"/>
                <a:ea typeface="ＭＳ Ｐゴシック" pitchFamily="34" charset="-128"/>
              </a:defRPr>
            </a:lvl5pPr>
            <a:lvl6pPr marL="2514600" indent="-228600" defTabSz="922338"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22338"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22338"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22338"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818AD124-771F-42AA-8473-081C6E455EC0}" type="slidenum">
              <a:rPr lang="en-US" altLang="en-US" smtClean="0">
                <a:solidFill>
                  <a:srgbClr val="000000"/>
                </a:solidFill>
                <a:latin typeface="Arial" pitchFamily="34" charset="0"/>
              </a:rPr>
              <a:pPr>
                <a:spcBef>
                  <a:spcPct val="0"/>
                </a:spcBef>
              </a:pPr>
              <a:t>18</a:t>
            </a:fld>
            <a:endParaRPr lang="en-US" altLang="en-US" smtClean="0">
              <a:solidFill>
                <a:srgbClr val="000000"/>
              </a:solidFill>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latin typeface="Arial" pitchFamily="34" charset="0"/>
                <a:ea typeface="ＭＳ Ｐゴシック" pitchFamily="34" charset="-128"/>
              </a:rPr>
              <a:t>- Food &amp; Retail – location drives the business</a:t>
            </a:r>
          </a:p>
          <a:p>
            <a:pPr eaLnBrk="1" hangingPunct="1">
              <a:spcBef>
                <a:spcPct val="0"/>
              </a:spcBef>
            </a:pPr>
            <a:r>
              <a:rPr lang="en-US" altLang="en-US" smtClean="0">
                <a:latin typeface="Arial" pitchFamily="34" charset="0"/>
                <a:ea typeface="ＭＳ Ｐゴシック" pitchFamily="34" charset="-128"/>
              </a:rPr>
              <a:t>- B2B/C - brains drive the business</a:t>
            </a:r>
          </a:p>
          <a:p>
            <a:pPr eaLnBrk="1" hangingPunct="1">
              <a:spcBef>
                <a:spcPct val="0"/>
              </a:spcBef>
            </a:pPr>
            <a:r>
              <a:rPr lang="en-US" altLang="en-US" smtClean="0">
                <a:latin typeface="Arial" pitchFamily="34" charset="0"/>
                <a:ea typeface="ＭＳ Ｐゴシック" pitchFamily="34" charset="-128"/>
              </a:rPr>
              <a:t>- No demand in last 6-7 years for food &amp; retail (less opportunity for growth &amp; success))</a:t>
            </a:r>
          </a:p>
          <a:p>
            <a:pPr eaLnBrk="1" hangingPunct="1">
              <a:spcBef>
                <a:spcPct val="0"/>
              </a:spcBef>
            </a:pPr>
            <a:endParaRPr lang="en-US" altLang="en-US" smtClean="0">
              <a:latin typeface="Arial" pitchFamily="34" charset="0"/>
              <a:ea typeface="ＭＳ Ｐゴシック" pitchFamily="34" charset="-128"/>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spcBef>
                <a:spcPct val="30000"/>
              </a:spcBef>
              <a:defRPr sz="1200">
                <a:solidFill>
                  <a:schemeClr val="tx1"/>
                </a:solidFill>
                <a:latin typeface="Calibri" pitchFamily="34" charset="0"/>
                <a:ea typeface="ＭＳ Ｐゴシック" pitchFamily="34" charset="-128"/>
              </a:defRPr>
            </a:lvl1pPr>
            <a:lvl2pPr marL="742950" indent="-285750" defTabSz="922338" eaLnBrk="0" hangingPunct="0">
              <a:spcBef>
                <a:spcPct val="30000"/>
              </a:spcBef>
              <a:defRPr sz="1200">
                <a:solidFill>
                  <a:schemeClr val="tx1"/>
                </a:solidFill>
                <a:latin typeface="Calibri" pitchFamily="34" charset="0"/>
                <a:ea typeface="ＭＳ Ｐゴシック" pitchFamily="34" charset="-128"/>
              </a:defRPr>
            </a:lvl2pPr>
            <a:lvl3pPr marL="1143000" indent="-228600" defTabSz="922338" eaLnBrk="0" hangingPunct="0">
              <a:spcBef>
                <a:spcPct val="30000"/>
              </a:spcBef>
              <a:defRPr sz="1200">
                <a:solidFill>
                  <a:schemeClr val="tx1"/>
                </a:solidFill>
                <a:latin typeface="Calibri" pitchFamily="34" charset="0"/>
                <a:ea typeface="ＭＳ Ｐゴシック" pitchFamily="34" charset="-128"/>
              </a:defRPr>
            </a:lvl3pPr>
            <a:lvl4pPr marL="1600200" indent="-228600" defTabSz="922338" eaLnBrk="0" hangingPunct="0">
              <a:spcBef>
                <a:spcPct val="30000"/>
              </a:spcBef>
              <a:defRPr sz="1200">
                <a:solidFill>
                  <a:schemeClr val="tx1"/>
                </a:solidFill>
                <a:latin typeface="Calibri" pitchFamily="34" charset="0"/>
                <a:ea typeface="ＭＳ Ｐゴシック" pitchFamily="34" charset="-128"/>
              </a:defRPr>
            </a:lvl4pPr>
            <a:lvl5pPr marL="2057400" indent="-228600" defTabSz="922338" eaLnBrk="0" hangingPunct="0">
              <a:spcBef>
                <a:spcPct val="30000"/>
              </a:spcBef>
              <a:defRPr sz="1200">
                <a:solidFill>
                  <a:schemeClr val="tx1"/>
                </a:solidFill>
                <a:latin typeface="Calibri" pitchFamily="34" charset="0"/>
                <a:ea typeface="ＭＳ Ｐゴシック" pitchFamily="34" charset="-128"/>
              </a:defRPr>
            </a:lvl5pPr>
            <a:lvl6pPr marL="2514600" indent="-228600" defTabSz="922338"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22338"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22338"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22338"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2820E030-EC57-4E5F-A228-E694EC02C927}" type="slidenum">
              <a:rPr lang="en-US" altLang="en-US" smtClean="0">
                <a:latin typeface="Arial" pitchFamily="34" charset="0"/>
              </a:rPr>
              <a:pPr>
                <a:spcBef>
                  <a:spcPct val="0"/>
                </a:spcBef>
              </a:pPr>
              <a:t>19</a:t>
            </a:fld>
            <a:endParaRPr lang="en-US" altLang="en-US"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latin typeface="Arial" pitchFamily="34" charset="0"/>
              <a:ea typeface="ＭＳ Ｐゴシック" pitchFamily="34" charset="-128"/>
            </a:endParaRPr>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spcBef>
                <a:spcPct val="30000"/>
              </a:spcBef>
              <a:defRPr sz="1200">
                <a:solidFill>
                  <a:schemeClr val="tx1"/>
                </a:solidFill>
                <a:latin typeface="Calibri" pitchFamily="34" charset="0"/>
                <a:ea typeface="ＭＳ Ｐゴシック" pitchFamily="34" charset="-128"/>
              </a:defRPr>
            </a:lvl1pPr>
            <a:lvl2pPr marL="742950" indent="-285750" defTabSz="922338" eaLnBrk="0" hangingPunct="0">
              <a:spcBef>
                <a:spcPct val="30000"/>
              </a:spcBef>
              <a:defRPr sz="1200">
                <a:solidFill>
                  <a:schemeClr val="tx1"/>
                </a:solidFill>
                <a:latin typeface="Calibri" pitchFamily="34" charset="0"/>
                <a:ea typeface="ＭＳ Ｐゴシック" pitchFamily="34" charset="-128"/>
              </a:defRPr>
            </a:lvl2pPr>
            <a:lvl3pPr marL="1143000" indent="-228600" defTabSz="922338" eaLnBrk="0" hangingPunct="0">
              <a:spcBef>
                <a:spcPct val="30000"/>
              </a:spcBef>
              <a:defRPr sz="1200">
                <a:solidFill>
                  <a:schemeClr val="tx1"/>
                </a:solidFill>
                <a:latin typeface="Calibri" pitchFamily="34" charset="0"/>
                <a:ea typeface="ＭＳ Ｐゴシック" pitchFamily="34" charset="-128"/>
              </a:defRPr>
            </a:lvl3pPr>
            <a:lvl4pPr marL="1600200" indent="-228600" defTabSz="922338" eaLnBrk="0" hangingPunct="0">
              <a:spcBef>
                <a:spcPct val="30000"/>
              </a:spcBef>
              <a:defRPr sz="1200">
                <a:solidFill>
                  <a:schemeClr val="tx1"/>
                </a:solidFill>
                <a:latin typeface="Calibri" pitchFamily="34" charset="0"/>
                <a:ea typeface="ＭＳ Ｐゴシック" pitchFamily="34" charset="-128"/>
              </a:defRPr>
            </a:lvl4pPr>
            <a:lvl5pPr marL="2057400" indent="-228600" defTabSz="922338" eaLnBrk="0" hangingPunct="0">
              <a:spcBef>
                <a:spcPct val="30000"/>
              </a:spcBef>
              <a:defRPr sz="1200">
                <a:solidFill>
                  <a:schemeClr val="tx1"/>
                </a:solidFill>
                <a:latin typeface="Calibri" pitchFamily="34" charset="0"/>
                <a:ea typeface="ＭＳ Ｐゴシック" pitchFamily="34" charset="-128"/>
              </a:defRPr>
            </a:lvl5pPr>
            <a:lvl6pPr marL="2514600" indent="-228600" defTabSz="922338"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22338"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22338"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22338"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9D83D81C-7192-4FAA-8F2D-75D60694DA27}" type="slidenum">
              <a:rPr lang="en-US" altLang="en-US" smtClean="0">
                <a:latin typeface="Arial" pitchFamily="34" charset="0"/>
              </a:rPr>
              <a:pPr>
                <a:spcBef>
                  <a:spcPct val="0"/>
                </a:spcBef>
              </a:pPr>
              <a:t>20</a:t>
            </a:fld>
            <a:endParaRPr lang="en-US" alt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spcBef>
                <a:spcPct val="30000"/>
              </a:spcBef>
              <a:defRPr sz="1200">
                <a:solidFill>
                  <a:schemeClr val="tx1"/>
                </a:solidFill>
                <a:latin typeface="Calibri" pitchFamily="34" charset="0"/>
                <a:ea typeface="ＭＳ Ｐゴシック" pitchFamily="34" charset="-128"/>
              </a:defRPr>
            </a:lvl1pPr>
            <a:lvl2pPr marL="742950" indent="-285750" defTabSz="922338" eaLnBrk="0" hangingPunct="0">
              <a:spcBef>
                <a:spcPct val="30000"/>
              </a:spcBef>
              <a:defRPr sz="1200">
                <a:solidFill>
                  <a:schemeClr val="tx1"/>
                </a:solidFill>
                <a:latin typeface="Calibri" pitchFamily="34" charset="0"/>
                <a:ea typeface="ＭＳ Ｐゴシック" pitchFamily="34" charset="-128"/>
              </a:defRPr>
            </a:lvl2pPr>
            <a:lvl3pPr marL="1143000" indent="-228600" defTabSz="922338" eaLnBrk="0" hangingPunct="0">
              <a:spcBef>
                <a:spcPct val="30000"/>
              </a:spcBef>
              <a:defRPr sz="1200">
                <a:solidFill>
                  <a:schemeClr val="tx1"/>
                </a:solidFill>
                <a:latin typeface="Calibri" pitchFamily="34" charset="0"/>
                <a:ea typeface="ＭＳ Ｐゴシック" pitchFamily="34" charset="-128"/>
              </a:defRPr>
            </a:lvl3pPr>
            <a:lvl4pPr marL="1600200" indent="-228600" defTabSz="922338" eaLnBrk="0" hangingPunct="0">
              <a:spcBef>
                <a:spcPct val="30000"/>
              </a:spcBef>
              <a:defRPr sz="1200">
                <a:solidFill>
                  <a:schemeClr val="tx1"/>
                </a:solidFill>
                <a:latin typeface="Calibri" pitchFamily="34" charset="0"/>
                <a:ea typeface="ＭＳ Ｐゴシック" pitchFamily="34" charset="-128"/>
              </a:defRPr>
            </a:lvl4pPr>
            <a:lvl5pPr marL="2057400" indent="-228600" defTabSz="922338" eaLnBrk="0" hangingPunct="0">
              <a:spcBef>
                <a:spcPct val="30000"/>
              </a:spcBef>
              <a:defRPr sz="1200">
                <a:solidFill>
                  <a:schemeClr val="tx1"/>
                </a:solidFill>
                <a:latin typeface="Calibri" pitchFamily="34" charset="0"/>
                <a:ea typeface="ＭＳ Ｐゴシック" pitchFamily="34" charset="-128"/>
              </a:defRPr>
            </a:lvl5pPr>
            <a:lvl6pPr marL="2514600" indent="-228600" defTabSz="922338"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22338"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22338"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22338"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A2641054-6355-4A14-9886-278365816A6A}" type="slidenum">
              <a:rPr lang="en-US" altLang="en-US" smtClean="0">
                <a:latin typeface="Arial" pitchFamily="34" charset="0"/>
              </a:rPr>
              <a:pPr>
                <a:spcBef>
                  <a:spcPct val="0"/>
                </a:spcBef>
              </a:pPr>
              <a:t>2</a:t>
            </a:fld>
            <a:endParaRPr lang="en-US" altLang="en-US" smtClean="0">
              <a:latin typeface="Arial" pitchFamily="34" charset="0"/>
            </a:endParaRPr>
          </a:p>
        </p:txBody>
      </p:sp>
      <p:sp>
        <p:nvSpPr>
          <p:cNvPr id="696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Arial" pitchFamily="34" charset="0"/>
              <a:ea typeface="ＭＳ Ｐゴシック" pitchFamily="34" charset="-128"/>
            </a:endParaRPr>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spcBef>
                <a:spcPct val="30000"/>
              </a:spcBef>
              <a:defRPr sz="1200">
                <a:solidFill>
                  <a:schemeClr val="tx1"/>
                </a:solidFill>
                <a:latin typeface="Calibri" pitchFamily="34" charset="0"/>
                <a:ea typeface="ＭＳ Ｐゴシック" pitchFamily="34" charset="-128"/>
              </a:defRPr>
            </a:lvl1pPr>
            <a:lvl2pPr marL="742950" indent="-285750" defTabSz="922338" eaLnBrk="0" hangingPunct="0">
              <a:spcBef>
                <a:spcPct val="30000"/>
              </a:spcBef>
              <a:defRPr sz="1200">
                <a:solidFill>
                  <a:schemeClr val="tx1"/>
                </a:solidFill>
                <a:latin typeface="Calibri" pitchFamily="34" charset="0"/>
                <a:ea typeface="ＭＳ Ｐゴシック" pitchFamily="34" charset="-128"/>
              </a:defRPr>
            </a:lvl2pPr>
            <a:lvl3pPr marL="1143000" indent="-228600" defTabSz="922338" eaLnBrk="0" hangingPunct="0">
              <a:spcBef>
                <a:spcPct val="30000"/>
              </a:spcBef>
              <a:defRPr sz="1200">
                <a:solidFill>
                  <a:schemeClr val="tx1"/>
                </a:solidFill>
                <a:latin typeface="Calibri" pitchFamily="34" charset="0"/>
                <a:ea typeface="ＭＳ Ｐゴシック" pitchFamily="34" charset="-128"/>
              </a:defRPr>
            </a:lvl3pPr>
            <a:lvl4pPr marL="1600200" indent="-228600" defTabSz="922338" eaLnBrk="0" hangingPunct="0">
              <a:spcBef>
                <a:spcPct val="30000"/>
              </a:spcBef>
              <a:defRPr sz="1200">
                <a:solidFill>
                  <a:schemeClr val="tx1"/>
                </a:solidFill>
                <a:latin typeface="Calibri" pitchFamily="34" charset="0"/>
                <a:ea typeface="ＭＳ Ｐゴシック" pitchFamily="34" charset="-128"/>
              </a:defRPr>
            </a:lvl4pPr>
            <a:lvl5pPr marL="2057400" indent="-228600" defTabSz="922338" eaLnBrk="0" hangingPunct="0">
              <a:spcBef>
                <a:spcPct val="30000"/>
              </a:spcBef>
              <a:defRPr sz="1200">
                <a:solidFill>
                  <a:schemeClr val="tx1"/>
                </a:solidFill>
                <a:latin typeface="Calibri" pitchFamily="34" charset="0"/>
                <a:ea typeface="ＭＳ Ｐゴシック" pitchFamily="34" charset="-128"/>
              </a:defRPr>
            </a:lvl5pPr>
            <a:lvl6pPr marL="2514600" indent="-228600" defTabSz="922338"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22338"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22338"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22338"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76EF9995-D02E-4F73-88F1-EFC679CEE91F}" type="slidenum">
              <a:rPr lang="en-US" altLang="en-US" smtClean="0">
                <a:latin typeface="Arial" pitchFamily="34" charset="0"/>
              </a:rPr>
              <a:pPr>
                <a:spcBef>
                  <a:spcPct val="0"/>
                </a:spcBef>
              </a:pPr>
              <a:t>21</a:t>
            </a:fld>
            <a:endParaRPr lang="en-US" altLang="en-US"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latin typeface="Arial" pitchFamily="34" charset="0"/>
              <a:ea typeface="ＭＳ Ｐゴシック" pitchFamily="34" charset="-128"/>
            </a:endParaRPr>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spcBef>
                <a:spcPct val="30000"/>
              </a:spcBef>
              <a:defRPr sz="1200">
                <a:solidFill>
                  <a:schemeClr val="tx1"/>
                </a:solidFill>
                <a:latin typeface="Calibri" pitchFamily="34" charset="0"/>
                <a:ea typeface="ＭＳ Ｐゴシック" pitchFamily="34" charset="-128"/>
              </a:defRPr>
            </a:lvl1pPr>
            <a:lvl2pPr marL="742950" indent="-285750" defTabSz="922338" eaLnBrk="0" hangingPunct="0">
              <a:spcBef>
                <a:spcPct val="30000"/>
              </a:spcBef>
              <a:defRPr sz="1200">
                <a:solidFill>
                  <a:schemeClr val="tx1"/>
                </a:solidFill>
                <a:latin typeface="Calibri" pitchFamily="34" charset="0"/>
                <a:ea typeface="ＭＳ Ｐゴシック" pitchFamily="34" charset="-128"/>
              </a:defRPr>
            </a:lvl2pPr>
            <a:lvl3pPr marL="1143000" indent="-228600" defTabSz="922338" eaLnBrk="0" hangingPunct="0">
              <a:spcBef>
                <a:spcPct val="30000"/>
              </a:spcBef>
              <a:defRPr sz="1200">
                <a:solidFill>
                  <a:schemeClr val="tx1"/>
                </a:solidFill>
                <a:latin typeface="Calibri" pitchFamily="34" charset="0"/>
                <a:ea typeface="ＭＳ Ｐゴシック" pitchFamily="34" charset="-128"/>
              </a:defRPr>
            </a:lvl3pPr>
            <a:lvl4pPr marL="1600200" indent="-228600" defTabSz="922338" eaLnBrk="0" hangingPunct="0">
              <a:spcBef>
                <a:spcPct val="30000"/>
              </a:spcBef>
              <a:defRPr sz="1200">
                <a:solidFill>
                  <a:schemeClr val="tx1"/>
                </a:solidFill>
                <a:latin typeface="Calibri" pitchFamily="34" charset="0"/>
                <a:ea typeface="ＭＳ Ｐゴシック" pitchFamily="34" charset="-128"/>
              </a:defRPr>
            </a:lvl4pPr>
            <a:lvl5pPr marL="2057400" indent="-228600" defTabSz="922338" eaLnBrk="0" hangingPunct="0">
              <a:spcBef>
                <a:spcPct val="30000"/>
              </a:spcBef>
              <a:defRPr sz="1200">
                <a:solidFill>
                  <a:schemeClr val="tx1"/>
                </a:solidFill>
                <a:latin typeface="Calibri" pitchFamily="34" charset="0"/>
                <a:ea typeface="ＭＳ Ｐゴシック" pitchFamily="34" charset="-128"/>
              </a:defRPr>
            </a:lvl5pPr>
            <a:lvl6pPr marL="2514600" indent="-228600" defTabSz="922338"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22338"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22338"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22338"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32CD474B-C766-45E6-8F8C-04C4D879961E}" type="slidenum">
              <a:rPr lang="en-US" altLang="en-US" smtClean="0">
                <a:latin typeface="Arial" pitchFamily="34" charset="0"/>
              </a:rPr>
              <a:pPr>
                <a:spcBef>
                  <a:spcPct val="0"/>
                </a:spcBef>
              </a:pPr>
              <a:t>22</a:t>
            </a:fld>
            <a:endParaRPr lang="en-US" altLang="en-US" smtClean="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latin typeface="Arial" pitchFamily="34" charset="0"/>
              <a:ea typeface="ＭＳ Ｐゴシック" pitchFamily="34" charset="-128"/>
            </a:endParaRPr>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spcBef>
                <a:spcPct val="30000"/>
              </a:spcBef>
              <a:defRPr sz="1200">
                <a:solidFill>
                  <a:schemeClr val="tx1"/>
                </a:solidFill>
                <a:latin typeface="Calibri" pitchFamily="34" charset="0"/>
                <a:ea typeface="ＭＳ Ｐゴシック" pitchFamily="34" charset="-128"/>
              </a:defRPr>
            </a:lvl1pPr>
            <a:lvl2pPr marL="742950" indent="-285750" defTabSz="922338" eaLnBrk="0" hangingPunct="0">
              <a:spcBef>
                <a:spcPct val="30000"/>
              </a:spcBef>
              <a:defRPr sz="1200">
                <a:solidFill>
                  <a:schemeClr val="tx1"/>
                </a:solidFill>
                <a:latin typeface="Calibri" pitchFamily="34" charset="0"/>
                <a:ea typeface="ＭＳ Ｐゴシック" pitchFamily="34" charset="-128"/>
              </a:defRPr>
            </a:lvl2pPr>
            <a:lvl3pPr marL="1143000" indent="-228600" defTabSz="922338" eaLnBrk="0" hangingPunct="0">
              <a:spcBef>
                <a:spcPct val="30000"/>
              </a:spcBef>
              <a:defRPr sz="1200">
                <a:solidFill>
                  <a:schemeClr val="tx1"/>
                </a:solidFill>
                <a:latin typeface="Calibri" pitchFamily="34" charset="0"/>
                <a:ea typeface="ＭＳ Ｐゴシック" pitchFamily="34" charset="-128"/>
              </a:defRPr>
            </a:lvl3pPr>
            <a:lvl4pPr marL="1600200" indent="-228600" defTabSz="922338" eaLnBrk="0" hangingPunct="0">
              <a:spcBef>
                <a:spcPct val="30000"/>
              </a:spcBef>
              <a:defRPr sz="1200">
                <a:solidFill>
                  <a:schemeClr val="tx1"/>
                </a:solidFill>
                <a:latin typeface="Calibri" pitchFamily="34" charset="0"/>
                <a:ea typeface="ＭＳ Ｐゴシック" pitchFamily="34" charset="-128"/>
              </a:defRPr>
            </a:lvl4pPr>
            <a:lvl5pPr marL="2057400" indent="-228600" defTabSz="922338" eaLnBrk="0" hangingPunct="0">
              <a:spcBef>
                <a:spcPct val="30000"/>
              </a:spcBef>
              <a:defRPr sz="1200">
                <a:solidFill>
                  <a:schemeClr val="tx1"/>
                </a:solidFill>
                <a:latin typeface="Calibri" pitchFamily="34" charset="0"/>
                <a:ea typeface="ＭＳ Ｐゴシック" pitchFamily="34" charset="-128"/>
              </a:defRPr>
            </a:lvl5pPr>
            <a:lvl6pPr marL="2514600" indent="-228600" defTabSz="922338"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22338"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22338"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22338"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931D6F10-E922-4BF7-8040-62D096EFBAC7}" type="slidenum">
              <a:rPr lang="en-US" altLang="en-US" smtClean="0">
                <a:latin typeface="Arial" pitchFamily="34" charset="0"/>
              </a:rPr>
              <a:pPr>
                <a:spcBef>
                  <a:spcPct val="0"/>
                </a:spcBef>
              </a:pPr>
              <a:t>23</a:t>
            </a:fld>
            <a:endParaRPr lang="en-US" altLang="en-US" smtClean="0">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Arial" pitchFamily="34" charset="0"/>
              <a:ea typeface="ＭＳ Ｐゴシック" pitchFamily="34" charset="-128"/>
            </a:endParaRPr>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spcBef>
                <a:spcPct val="30000"/>
              </a:spcBef>
              <a:defRPr sz="1200">
                <a:solidFill>
                  <a:schemeClr val="tx1"/>
                </a:solidFill>
                <a:latin typeface="Calibri" pitchFamily="34" charset="0"/>
                <a:ea typeface="ＭＳ Ｐゴシック" pitchFamily="34" charset="-128"/>
              </a:defRPr>
            </a:lvl1pPr>
            <a:lvl2pPr marL="742950" indent="-285750" defTabSz="922338" eaLnBrk="0" hangingPunct="0">
              <a:spcBef>
                <a:spcPct val="30000"/>
              </a:spcBef>
              <a:defRPr sz="1200">
                <a:solidFill>
                  <a:schemeClr val="tx1"/>
                </a:solidFill>
                <a:latin typeface="Calibri" pitchFamily="34" charset="0"/>
                <a:ea typeface="ＭＳ Ｐゴシック" pitchFamily="34" charset="-128"/>
              </a:defRPr>
            </a:lvl2pPr>
            <a:lvl3pPr marL="1143000" indent="-228600" defTabSz="922338" eaLnBrk="0" hangingPunct="0">
              <a:spcBef>
                <a:spcPct val="30000"/>
              </a:spcBef>
              <a:defRPr sz="1200">
                <a:solidFill>
                  <a:schemeClr val="tx1"/>
                </a:solidFill>
                <a:latin typeface="Calibri" pitchFamily="34" charset="0"/>
                <a:ea typeface="ＭＳ Ｐゴシック" pitchFamily="34" charset="-128"/>
              </a:defRPr>
            </a:lvl3pPr>
            <a:lvl4pPr marL="1600200" indent="-228600" defTabSz="922338" eaLnBrk="0" hangingPunct="0">
              <a:spcBef>
                <a:spcPct val="30000"/>
              </a:spcBef>
              <a:defRPr sz="1200">
                <a:solidFill>
                  <a:schemeClr val="tx1"/>
                </a:solidFill>
                <a:latin typeface="Calibri" pitchFamily="34" charset="0"/>
                <a:ea typeface="ＭＳ Ｐゴシック" pitchFamily="34" charset="-128"/>
              </a:defRPr>
            </a:lvl4pPr>
            <a:lvl5pPr marL="2057400" indent="-228600" defTabSz="922338" eaLnBrk="0" hangingPunct="0">
              <a:spcBef>
                <a:spcPct val="30000"/>
              </a:spcBef>
              <a:defRPr sz="1200">
                <a:solidFill>
                  <a:schemeClr val="tx1"/>
                </a:solidFill>
                <a:latin typeface="Calibri" pitchFamily="34" charset="0"/>
                <a:ea typeface="ＭＳ Ｐゴシック" pitchFamily="34" charset="-128"/>
              </a:defRPr>
            </a:lvl5pPr>
            <a:lvl6pPr marL="2514600" indent="-228600" defTabSz="922338"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22338"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22338"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22338"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0E2535BD-EB28-4952-9978-1698FD5266DE}" type="slidenum">
              <a:rPr lang="en-US" altLang="en-US" smtClean="0">
                <a:latin typeface="Arial" pitchFamily="34" charset="0"/>
              </a:rPr>
              <a:pPr>
                <a:spcBef>
                  <a:spcPct val="0"/>
                </a:spcBef>
              </a:pPr>
              <a:t>24</a:t>
            </a:fld>
            <a:endParaRPr lang="en-US" altLang="en-US" smtClean="0">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latin typeface="Arial" pitchFamily="34" charset="0"/>
              <a:ea typeface="ＭＳ Ｐゴシック" pitchFamily="34" charset="-128"/>
            </a:endParaRPr>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spcBef>
                <a:spcPct val="30000"/>
              </a:spcBef>
              <a:defRPr sz="1200">
                <a:solidFill>
                  <a:schemeClr val="tx1"/>
                </a:solidFill>
                <a:latin typeface="Calibri" pitchFamily="34" charset="0"/>
                <a:ea typeface="ＭＳ Ｐゴシック" pitchFamily="34" charset="-128"/>
              </a:defRPr>
            </a:lvl1pPr>
            <a:lvl2pPr marL="742950" indent="-285750" defTabSz="922338" eaLnBrk="0" hangingPunct="0">
              <a:spcBef>
                <a:spcPct val="30000"/>
              </a:spcBef>
              <a:defRPr sz="1200">
                <a:solidFill>
                  <a:schemeClr val="tx1"/>
                </a:solidFill>
                <a:latin typeface="Calibri" pitchFamily="34" charset="0"/>
                <a:ea typeface="ＭＳ Ｐゴシック" pitchFamily="34" charset="-128"/>
              </a:defRPr>
            </a:lvl2pPr>
            <a:lvl3pPr marL="1143000" indent="-228600" defTabSz="922338" eaLnBrk="0" hangingPunct="0">
              <a:spcBef>
                <a:spcPct val="30000"/>
              </a:spcBef>
              <a:defRPr sz="1200">
                <a:solidFill>
                  <a:schemeClr val="tx1"/>
                </a:solidFill>
                <a:latin typeface="Calibri" pitchFamily="34" charset="0"/>
                <a:ea typeface="ＭＳ Ｐゴシック" pitchFamily="34" charset="-128"/>
              </a:defRPr>
            </a:lvl3pPr>
            <a:lvl4pPr marL="1600200" indent="-228600" defTabSz="922338" eaLnBrk="0" hangingPunct="0">
              <a:spcBef>
                <a:spcPct val="30000"/>
              </a:spcBef>
              <a:defRPr sz="1200">
                <a:solidFill>
                  <a:schemeClr val="tx1"/>
                </a:solidFill>
                <a:latin typeface="Calibri" pitchFamily="34" charset="0"/>
                <a:ea typeface="ＭＳ Ｐゴシック" pitchFamily="34" charset="-128"/>
              </a:defRPr>
            </a:lvl4pPr>
            <a:lvl5pPr marL="2057400" indent="-228600" defTabSz="922338" eaLnBrk="0" hangingPunct="0">
              <a:spcBef>
                <a:spcPct val="30000"/>
              </a:spcBef>
              <a:defRPr sz="1200">
                <a:solidFill>
                  <a:schemeClr val="tx1"/>
                </a:solidFill>
                <a:latin typeface="Calibri" pitchFamily="34" charset="0"/>
                <a:ea typeface="ＭＳ Ｐゴシック" pitchFamily="34" charset="-128"/>
              </a:defRPr>
            </a:lvl5pPr>
            <a:lvl6pPr marL="2514600" indent="-228600" defTabSz="922338"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22338"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22338"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22338"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29C7AA76-AA68-4DF3-B19D-131E531DADE3}" type="slidenum">
              <a:rPr lang="en-US" altLang="en-US" smtClean="0">
                <a:latin typeface="Arial" pitchFamily="34" charset="0"/>
              </a:rPr>
              <a:pPr>
                <a:spcBef>
                  <a:spcPct val="0"/>
                </a:spcBef>
              </a:pPr>
              <a:t>25</a:t>
            </a:fld>
            <a:endParaRPr lang="en-US" altLang="en-US" smtClean="0">
              <a:latin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Arial" pitchFamily="34" charset="0"/>
              <a:ea typeface="ＭＳ Ｐゴシック" pitchFamily="34" charset="-128"/>
            </a:endParaRPr>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spcBef>
                <a:spcPct val="30000"/>
              </a:spcBef>
              <a:defRPr sz="1200">
                <a:solidFill>
                  <a:schemeClr val="tx1"/>
                </a:solidFill>
                <a:latin typeface="Calibri" pitchFamily="34" charset="0"/>
                <a:ea typeface="ＭＳ Ｐゴシック" pitchFamily="34" charset="-128"/>
              </a:defRPr>
            </a:lvl1pPr>
            <a:lvl2pPr marL="742950" indent="-285750" defTabSz="922338" eaLnBrk="0" hangingPunct="0">
              <a:spcBef>
                <a:spcPct val="30000"/>
              </a:spcBef>
              <a:defRPr sz="1200">
                <a:solidFill>
                  <a:schemeClr val="tx1"/>
                </a:solidFill>
                <a:latin typeface="Calibri" pitchFamily="34" charset="0"/>
                <a:ea typeface="ＭＳ Ｐゴシック" pitchFamily="34" charset="-128"/>
              </a:defRPr>
            </a:lvl2pPr>
            <a:lvl3pPr marL="1143000" indent="-228600" defTabSz="922338" eaLnBrk="0" hangingPunct="0">
              <a:spcBef>
                <a:spcPct val="30000"/>
              </a:spcBef>
              <a:defRPr sz="1200">
                <a:solidFill>
                  <a:schemeClr val="tx1"/>
                </a:solidFill>
                <a:latin typeface="Calibri" pitchFamily="34" charset="0"/>
                <a:ea typeface="ＭＳ Ｐゴシック" pitchFamily="34" charset="-128"/>
              </a:defRPr>
            </a:lvl3pPr>
            <a:lvl4pPr marL="1600200" indent="-228600" defTabSz="922338" eaLnBrk="0" hangingPunct="0">
              <a:spcBef>
                <a:spcPct val="30000"/>
              </a:spcBef>
              <a:defRPr sz="1200">
                <a:solidFill>
                  <a:schemeClr val="tx1"/>
                </a:solidFill>
                <a:latin typeface="Calibri" pitchFamily="34" charset="0"/>
                <a:ea typeface="ＭＳ Ｐゴシック" pitchFamily="34" charset="-128"/>
              </a:defRPr>
            </a:lvl4pPr>
            <a:lvl5pPr marL="2057400" indent="-228600" defTabSz="922338" eaLnBrk="0" hangingPunct="0">
              <a:spcBef>
                <a:spcPct val="30000"/>
              </a:spcBef>
              <a:defRPr sz="1200">
                <a:solidFill>
                  <a:schemeClr val="tx1"/>
                </a:solidFill>
                <a:latin typeface="Calibri" pitchFamily="34" charset="0"/>
                <a:ea typeface="ＭＳ Ｐゴシック" pitchFamily="34" charset="-128"/>
              </a:defRPr>
            </a:lvl5pPr>
            <a:lvl6pPr marL="2514600" indent="-228600" defTabSz="922338"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22338"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22338"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22338"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6F9E44EA-309E-4290-8FB1-776E910F7841}" type="slidenum">
              <a:rPr lang="en-US" altLang="en-US" smtClean="0">
                <a:latin typeface="Arial" pitchFamily="34" charset="0"/>
              </a:rPr>
              <a:pPr>
                <a:spcBef>
                  <a:spcPct val="0"/>
                </a:spcBef>
              </a:pPr>
              <a:t>26</a:t>
            </a:fld>
            <a:endParaRPr lang="en-US" altLang="en-US" smtClean="0">
              <a:latin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latin typeface="Arial" pitchFamily="34" charset="0"/>
                <a:ea typeface="ＭＳ Ｐゴシック" pitchFamily="34" charset="-128"/>
              </a:rPr>
              <a:t>Focus on under $100K investments, service and B to B businesses. </a:t>
            </a:r>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spcBef>
                <a:spcPct val="30000"/>
              </a:spcBef>
              <a:defRPr sz="1200">
                <a:solidFill>
                  <a:schemeClr val="tx1"/>
                </a:solidFill>
                <a:latin typeface="Calibri" pitchFamily="34" charset="0"/>
                <a:ea typeface="ＭＳ Ｐゴシック" pitchFamily="34" charset="-128"/>
              </a:defRPr>
            </a:lvl1pPr>
            <a:lvl2pPr marL="742950" indent="-285750" defTabSz="922338" eaLnBrk="0" hangingPunct="0">
              <a:spcBef>
                <a:spcPct val="30000"/>
              </a:spcBef>
              <a:defRPr sz="1200">
                <a:solidFill>
                  <a:schemeClr val="tx1"/>
                </a:solidFill>
                <a:latin typeface="Calibri" pitchFamily="34" charset="0"/>
                <a:ea typeface="ＭＳ Ｐゴシック" pitchFamily="34" charset="-128"/>
              </a:defRPr>
            </a:lvl2pPr>
            <a:lvl3pPr marL="1143000" indent="-228600" defTabSz="922338" eaLnBrk="0" hangingPunct="0">
              <a:spcBef>
                <a:spcPct val="30000"/>
              </a:spcBef>
              <a:defRPr sz="1200">
                <a:solidFill>
                  <a:schemeClr val="tx1"/>
                </a:solidFill>
                <a:latin typeface="Calibri" pitchFamily="34" charset="0"/>
                <a:ea typeface="ＭＳ Ｐゴシック" pitchFamily="34" charset="-128"/>
              </a:defRPr>
            </a:lvl3pPr>
            <a:lvl4pPr marL="1600200" indent="-228600" defTabSz="922338" eaLnBrk="0" hangingPunct="0">
              <a:spcBef>
                <a:spcPct val="30000"/>
              </a:spcBef>
              <a:defRPr sz="1200">
                <a:solidFill>
                  <a:schemeClr val="tx1"/>
                </a:solidFill>
                <a:latin typeface="Calibri" pitchFamily="34" charset="0"/>
                <a:ea typeface="ＭＳ Ｐゴシック" pitchFamily="34" charset="-128"/>
              </a:defRPr>
            </a:lvl4pPr>
            <a:lvl5pPr marL="2057400" indent="-228600" defTabSz="922338" eaLnBrk="0" hangingPunct="0">
              <a:spcBef>
                <a:spcPct val="30000"/>
              </a:spcBef>
              <a:defRPr sz="1200">
                <a:solidFill>
                  <a:schemeClr val="tx1"/>
                </a:solidFill>
                <a:latin typeface="Calibri" pitchFamily="34" charset="0"/>
                <a:ea typeface="ＭＳ Ｐゴシック" pitchFamily="34" charset="-128"/>
              </a:defRPr>
            </a:lvl5pPr>
            <a:lvl6pPr marL="2514600" indent="-228600" defTabSz="922338"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22338"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22338"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22338"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38089036-4AC2-4361-BB84-84F8A3290DB3}" type="slidenum">
              <a:rPr lang="en-US" altLang="en-US" smtClean="0">
                <a:latin typeface="Arial" pitchFamily="34" charset="0"/>
              </a:rPr>
              <a:pPr>
                <a:spcBef>
                  <a:spcPct val="0"/>
                </a:spcBef>
              </a:pPr>
              <a:t>27</a:t>
            </a:fld>
            <a:endParaRPr lang="en-US" altLang="en-US" smtClean="0">
              <a:latin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latin typeface="Helvetica" charset="0"/>
                <a:ea typeface="ＭＳ Ｐゴシック" pitchFamily="34" charset="-128"/>
              </a:rPr>
              <a:t>Give personal examples of clients who got financing. </a:t>
            </a:r>
          </a:p>
          <a:p>
            <a:pPr eaLnBrk="1" hangingPunct="1">
              <a:spcBef>
                <a:spcPct val="0"/>
              </a:spcBef>
            </a:pPr>
            <a:endParaRPr lang="en-US" altLang="en-US" smtClean="0">
              <a:latin typeface="Helvetica" charset="0"/>
              <a:ea typeface="ＭＳ Ｐゴシック" pitchFamily="34" charset="-128"/>
            </a:endParaRPr>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spcBef>
                <a:spcPct val="30000"/>
              </a:spcBef>
              <a:defRPr sz="1200">
                <a:solidFill>
                  <a:schemeClr val="tx1"/>
                </a:solidFill>
                <a:latin typeface="Calibri" pitchFamily="34" charset="0"/>
                <a:ea typeface="ＭＳ Ｐゴシック" pitchFamily="34" charset="-128"/>
              </a:defRPr>
            </a:lvl1pPr>
            <a:lvl2pPr marL="742950" indent="-285750" defTabSz="922338" eaLnBrk="0" hangingPunct="0">
              <a:spcBef>
                <a:spcPct val="30000"/>
              </a:spcBef>
              <a:defRPr sz="1200">
                <a:solidFill>
                  <a:schemeClr val="tx1"/>
                </a:solidFill>
                <a:latin typeface="Calibri" pitchFamily="34" charset="0"/>
                <a:ea typeface="ＭＳ Ｐゴシック" pitchFamily="34" charset="-128"/>
              </a:defRPr>
            </a:lvl2pPr>
            <a:lvl3pPr marL="1143000" indent="-228600" defTabSz="922338" eaLnBrk="0" hangingPunct="0">
              <a:spcBef>
                <a:spcPct val="30000"/>
              </a:spcBef>
              <a:defRPr sz="1200">
                <a:solidFill>
                  <a:schemeClr val="tx1"/>
                </a:solidFill>
                <a:latin typeface="Calibri" pitchFamily="34" charset="0"/>
                <a:ea typeface="ＭＳ Ｐゴシック" pitchFamily="34" charset="-128"/>
              </a:defRPr>
            </a:lvl3pPr>
            <a:lvl4pPr marL="1600200" indent="-228600" defTabSz="922338" eaLnBrk="0" hangingPunct="0">
              <a:spcBef>
                <a:spcPct val="30000"/>
              </a:spcBef>
              <a:defRPr sz="1200">
                <a:solidFill>
                  <a:schemeClr val="tx1"/>
                </a:solidFill>
                <a:latin typeface="Calibri" pitchFamily="34" charset="0"/>
                <a:ea typeface="ＭＳ Ｐゴシック" pitchFamily="34" charset="-128"/>
              </a:defRPr>
            </a:lvl4pPr>
            <a:lvl5pPr marL="2057400" indent="-228600" defTabSz="922338" eaLnBrk="0" hangingPunct="0">
              <a:spcBef>
                <a:spcPct val="30000"/>
              </a:spcBef>
              <a:defRPr sz="1200">
                <a:solidFill>
                  <a:schemeClr val="tx1"/>
                </a:solidFill>
                <a:latin typeface="Calibri" pitchFamily="34" charset="0"/>
                <a:ea typeface="ＭＳ Ｐゴシック" pitchFamily="34" charset="-128"/>
              </a:defRPr>
            </a:lvl5pPr>
            <a:lvl6pPr marL="2514600" indent="-228600" defTabSz="922338"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22338"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22338"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22338"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D413A5E8-24D1-4EB8-AE97-FA4556A9D350}" type="slidenum">
              <a:rPr lang="en-US" altLang="en-US" smtClean="0">
                <a:latin typeface="Helvetica" charset="0"/>
              </a:rPr>
              <a:pPr>
                <a:spcBef>
                  <a:spcPct val="0"/>
                </a:spcBef>
              </a:pPr>
              <a:t>28</a:t>
            </a:fld>
            <a:endParaRPr lang="en-US" altLang="en-US" smtClean="0">
              <a:latin typeface="Helvetica"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ea typeface="ＭＳ Ｐゴシック" pitchFamily="34" charset="-128"/>
              </a:rPr>
              <a:t>Demonstrate how to leverage 401K</a:t>
            </a:r>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20C51E02-2065-4B6E-8E74-6CD51EDFF9AD}" type="slidenum">
              <a:rPr lang="en-US" altLang="en-US" smtClean="0"/>
              <a:pPr eaLnBrk="1" hangingPunct="1">
                <a:spcBef>
                  <a:spcPct val="0"/>
                </a:spcBef>
              </a:pPr>
              <a:t>29</a:t>
            </a:fld>
            <a:endParaRPr lang="en-US"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Arial" pitchFamily="34" charset="0"/>
              <a:ea typeface="ＭＳ Ｐゴシック" pitchFamily="34" charset="-128"/>
            </a:endParaRPr>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spcBef>
                <a:spcPct val="30000"/>
              </a:spcBef>
              <a:defRPr sz="1200">
                <a:solidFill>
                  <a:schemeClr val="tx1"/>
                </a:solidFill>
                <a:latin typeface="Calibri" pitchFamily="34" charset="0"/>
                <a:ea typeface="ＭＳ Ｐゴシック" pitchFamily="34" charset="-128"/>
              </a:defRPr>
            </a:lvl1pPr>
            <a:lvl2pPr marL="742950" indent="-285750" defTabSz="922338" eaLnBrk="0" hangingPunct="0">
              <a:spcBef>
                <a:spcPct val="30000"/>
              </a:spcBef>
              <a:defRPr sz="1200">
                <a:solidFill>
                  <a:schemeClr val="tx1"/>
                </a:solidFill>
                <a:latin typeface="Calibri" pitchFamily="34" charset="0"/>
                <a:ea typeface="ＭＳ Ｐゴシック" pitchFamily="34" charset="-128"/>
              </a:defRPr>
            </a:lvl2pPr>
            <a:lvl3pPr marL="1143000" indent="-228600" defTabSz="922338" eaLnBrk="0" hangingPunct="0">
              <a:spcBef>
                <a:spcPct val="30000"/>
              </a:spcBef>
              <a:defRPr sz="1200">
                <a:solidFill>
                  <a:schemeClr val="tx1"/>
                </a:solidFill>
                <a:latin typeface="Calibri" pitchFamily="34" charset="0"/>
                <a:ea typeface="ＭＳ Ｐゴシック" pitchFamily="34" charset="-128"/>
              </a:defRPr>
            </a:lvl3pPr>
            <a:lvl4pPr marL="1600200" indent="-228600" defTabSz="922338" eaLnBrk="0" hangingPunct="0">
              <a:spcBef>
                <a:spcPct val="30000"/>
              </a:spcBef>
              <a:defRPr sz="1200">
                <a:solidFill>
                  <a:schemeClr val="tx1"/>
                </a:solidFill>
                <a:latin typeface="Calibri" pitchFamily="34" charset="0"/>
                <a:ea typeface="ＭＳ Ｐゴシック" pitchFamily="34" charset="-128"/>
              </a:defRPr>
            </a:lvl4pPr>
            <a:lvl5pPr marL="2057400" indent="-228600" defTabSz="922338" eaLnBrk="0" hangingPunct="0">
              <a:spcBef>
                <a:spcPct val="30000"/>
              </a:spcBef>
              <a:defRPr sz="1200">
                <a:solidFill>
                  <a:schemeClr val="tx1"/>
                </a:solidFill>
                <a:latin typeface="Calibri" pitchFamily="34" charset="0"/>
                <a:ea typeface="ＭＳ Ｐゴシック" pitchFamily="34" charset="-128"/>
              </a:defRPr>
            </a:lvl5pPr>
            <a:lvl6pPr marL="2514600" indent="-228600" defTabSz="922338"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22338"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22338"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22338"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AC37C663-A8B3-455C-ACC6-247D0DE6F8B3}" type="slidenum">
              <a:rPr lang="en-US" altLang="en-US" smtClean="0">
                <a:latin typeface="Arial" pitchFamily="34" charset="0"/>
              </a:rPr>
              <a:pPr>
                <a:spcBef>
                  <a:spcPct val="0"/>
                </a:spcBef>
              </a:pPr>
              <a:t>30</a:t>
            </a:fld>
            <a:endParaRPr lang="en-US" alt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ＭＳ Ｐゴシック" pitchFamily="34" charset="-128"/>
            </a:endParaRPr>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B2A0BC2F-F88D-4E00-B31B-77E821C37044}" type="slidenum">
              <a:rPr lang="en-US" altLang="en-US" smtClean="0"/>
              <a:pPr eaLnBrk="1" hangingPunct="1">
                <a:spcBef>
                  <a:spcPct val="0"/>
                </a:spcBef>
              </a:pPr>
              <a:t>3</a:t>
            </a:fld>
            <a:endParaRPr lang="en-US"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latin typeface="Arial" pitchFamily="34" charset="0"/>
              <a:ea typeface="ＭＳ Ｐゴシック" pitchFamily="34" charset="-128"/>
            </a:endParaRPr>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spcBef>
                <a:spcPct val="30000"/>
              </a:spcBef>
              <a:defRPr sz="1200">
                <a:solidFill>
                  <a:schemeClr val="tx1"/>
                </a:solidFill>
                <a:latin typeface="Calibri" pitchFamily="34" charset="0"/>
                <a:ea typeface="ＭＳ Ｐゴシック" pitchFamily="34" charset="-128"/>
              </a:defRPr>
            </a:lvl1pPr>
            <a:lvl2pPr marL="742950" indent="-285750" defTabSz="922338" eaLnBrk="0" hangingPunct="0">
              <a:spcBef>
                <a:spcPct val="30000"/>
              </a:spcBef>
              <a:defRPr sz="1200">
                <a:solidFill>
                  <a:schemeClr val="tx1"/>
                </a:solidFill>
                <a:latin typeface="Calibri" pitchFamily="34" charset="0"/>
                <a:ea typeface="ＭＳ Ｐゴシック" pitchFamily="34" charset="-128"/>
              </a:defRPr>
            </a:lvl2pPr>
            <a:lvl3pPr marL="1143000" indent="-228600" defTabSz="922338" eaLnBrk="0" hangingPunct="0">
              <a:spcBef>
                <a:spcPct val="30000"/>
              </a:spcBef>
              <a:defRPr sz="1200">
                <a:solidFill>
                  <a:schemeClr val="tx1"/>
                </a:solidFill>
                <a:latin typeface="Calibri" pitchFamily="34" charset="0"/>
                <a:ea typeface="ＭＳ Ｐゴシック" pitchFamily="34" charset="-128"/>
              </a:defRPr>
            </a:lvl3pPr>
            <a:lvl4pPr marL="1600200" indent="-228600" defTabSz="922338" eaLnBrk="0" hangingPunct="0">
              <a:spcBef>
                <a:spcPct val="30000"/>
              </a:spcBef>
              <a:defRPr sz="1200">
                <a:solidFill>
                  <a:schemeClr val="tx1"/>
                </a:solidFill>
                <a:latin typeface="Calibri" pitchFamily="34" charset="0"/>
                <a:ea typeface="ＭＳ Ｐゴシック" pitchFamily="34" charset="-128"/>
              </a:defRPr>
            </a:lvl4pPr>
            <a:lvl5pPr marL="2057400" indent="-228600" defTabSz="922338" eaLnBrk="0" hangingPunct="0">
              <a:spcBef>
                <a:spcPct val="30000"/>
              </a:spcBef>
              <a:defRPr sz="1200">
                <a:solidFill>
                  <a:schemeClr val="tx1"/>
                </a:solidFill>
                <a:latin typeface="Calibri" pitchFamily="34" charset="0"/>
                <a:ea typeface="ＭＳ Ｐゴシック" pitchFamily="34" charset="-128"/>
              </a:defRPr>
            </a:lvl5pPr>
            <a:lvl6pPr marL="2514600" indent="-228600" defTabSz="922338"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22338"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22338"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22338"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FAFFA5B0-AF3A-4AEA-BC55-EAF495D486ED}" type="slidenum">
              <a:rPr lang="en-US" altLang="en-US" smtClean="0">
                <a:latin typeface="Arial" pitchFamily="34" charset="0"/>
              </a:rPr>
              <a:pPr>
                <a:spcBef>
                  <a:spcPct val="0"/>
                </a:spcBef>
              </a:pPr>
              <a:t>31</a:t>
            </a:fld>
            <a:endParaRPr lang="en-US" altLang="en-US" smtClean="0">
              <a:latin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latin typeface="Arial" pitchFamily="34" charset="0"/>
              <a:ea typeface="ＭＳ Ｐゴシック" pitchFamily="34" charset="-128"/>
            </a:endParaRPr>
          </a:p>
        </p:txBody>
      </p:sp>
      <p:sp>
        <p:nvSpPr>
          <p:cNvPr id="99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spcBef>
                <a:spcPct val="30000"/>
              </a:spcBef>
              <a:defRPr sz="1200">
                <a:solidFill>
                  <a:schemeClr val="tx1"/>
                </a:solidFill>
                <a:latin typeface="Calibri" pitchFamily="34" charset="0"/>
                <a:ea typeface="ＭＳ Ｐゴシック" pitchFamily="34" charset="-128"/>
              </a:defRPr>
            </a:lvl1pPr>
            <a:lvl2pPr marL="742950" indent="-285750" defTabSz="922338" eaLnBrk="0" hangingPunct="0">
              <a:spcBef>
                <a:spcPct val="30000"/>
              </a:spcBef>
              <a:defRPr sz="1200">
                <a:solidFill>
                  <a:schemeClr val="tx1"/>
                </a:solidFill>
                <a:latin typeface="Calibri" pitchFamily="34" charset="0"/>
                <a:ea typeface="ＭＳ Ｐゴシック" pitchFamily="34" charset="-128"/>
              </a:defRPr>
            </a:lvl2pPr>
            <a:lvl3pPr marL="1143000" indent="-228600" defTabSz="922338" eaLnBrk="0" hangingPunct="0">
              <a:spcBef>
                <a:spcPct val="30000"/>
              </a:spcBef>
              <a:defRPr sz="1200">
                <a:solidFill>
                  <a:schemeClr val="tx1"/>
                </a:solidFill>
                <a:latin typeface="Calibri" pitchFamily="34" charset="0"/>
                <a:ea typeface="ＭＳ Ｐゴシック" pitchFamily="34" charset="-128"/>
              </a:defRPr>
            </a:lvl3pPr>
            <a:lvl4pPr marL="1600200" indent="-228600" defTabSz="922338" eaLnBrk="0" hangingPunct="0">
              <a:spcBef>
                <a:spcPct val="30000"/>
              </a:spcBef>
              <a:defRPr sz="1200">
                <a:solidFill>
                  <a:schemeClr val="tx1"/>
                </a:solidFill>
                <a:latin typeface="Calibri" pitchFamily="34" charset="0"/>
                <a:ea typeface="ＭＳ Ｐゴシック" pitchFamily="34" charset="-128"/>
              </a:defRPr>
            </a:lvl4pPr>
            <a:lvl5pPr marL="2057400" indent="-228600" defTabSz="922338" eaLnBrk="0" hangingPunct="0">
              <a:spcBef>
                <a:spcPct val="30000"/>
              </a:spcBef>
              <a:defRPr sz="1200">
                <a:solidFill>
                  <a:schemeClr val="tx1"/>
                </a:solidFill>
                <a:latin typeface="Calibri" pitchFamily="34" charset="0"/>
                <a:ea typeface="ＭＳ Ｐゴシック" pitchFamily="34" charset="-128"/>
              </a:defRPr>
            </a:lvl5pPr>
            <a:lvl6pPr marL="2514600" indent="-228600" defTabSz="922338"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22338"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22338"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22338"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03700023-6017-48B8-B53C-FAD2711BE11A}" type="slidenum">
              <a:rPr lang="en-US" altLang="en-US" smtClean="0">
                <a:solidFill>
                  <a:srgbClr val="000000"/>
                </a:solidFill>
                <a:latin typeface="Arial" pitchFamily="34" charset="0"/>
              </a:rPr>
              <a:pPr>
                <a:spcBef>
                  <a:spcPct val="0"/>
                </a:spcBef>
              </a:pPr>
              <a:t>32</a:t>
            </a:fld>
            <a:endParaRPr lang="en-US" altLang="en-US" smtClean="0">
              <a:solidFill>
                <a:srgbClr val="000000"/>
              </a:solidFill>
              <a:latin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latin typeface="Arial" pitchFamily="34" charset="0"/>
              <a:ea typeface="ＭＳ Ｐゴシック" pitchFamily="34" charset="-128"/>
            </a:endParaRPr>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spcBef>
                <a:spcPct val="30000"/>
              </a:spcBef>
              <a:defRPr sz="1200">
                <a:solidFill>
                  <a:schemeClr val="tx1"/>
                </a:solidFill>
                <a:latin typeface="Calibri" pitchFamily="34" charset="0"/>
                <a:ea typeface="ＭＳ Ｐゴシック" pitchFamily="34" charset="-128"/>
              </a:defRPr>
            </a:lvl1pPr>
            <a:lvl2pPr marL="742950" indent="-285750" defTabSz="922338" eaLnBrk="0" hangingPunct="0">
              <a:spcBef>
                <a:spcPct val="30000"/>
              </a:spcBef>
              <a:defRPr sz="1200">
                <a:solidFill>
                  <a:schemeClr val="tx1"/>
                </a:solidFill>
                <a:latin typeface="Calibri" pitchFamily="34" charset="0"/>
                <a:ea typeface="ＭＳ Ｐゴシック" pitchFamily="34" charset="-128"/>
              </a:defRPr>
            </a:lvl2pPr>
            <a:lvl3pPr marL="1143000" indent="-228600" defTabSz="922338" eaLnBrk="0" hangingPunct="0">
              <a:spcBef>
                <a:spcPct val="30000"/>
              </a:spcBef>
              <a:defRPr sz="1200">
                <a:solidFill>
                  <a:schemeClr val="tx1"/>
                </a:solidFill>
                <a:latin typeface="Calibri" pitchFamily="34" charset="0"/>
                <a:ea typeface="ＭＳ Ｐゴシック" pitchFamily="34" charset="-128"/>
              </a:defRPr>
            </a:lvl3pPr>
            <a:lvl4pPr marL="1600200" indent="-228600" defTabSz="922338" eaLnBrk="0" hangingPunct="0">
              <a:spcBef>
                <a:spcPct val="30000"/>
              </a:spcBef>
              <a:defRPr sz="1200">
                <a:solidFill>
                  <a:schemeClr val="tx1"/>
                </a:solidFill>
                <a:latin typeface="Calibri" pitchFamily="34" charset="0"/>
                <a:ea typeface="ＭＳ Ｐゴシック" pitchFamily="34" charset="-128"/>
              </a:defRPr>
            </a:lvl4pPr>
            <a:lvl5pPr marL="2057400" indent="-228600" defTabSz="922338" eaLnBrk="0" hangingPunct="0">
              <a:spcBef>
                <a:spcPct val="30000"/>
              </a:spcBef>
              <a:defRPr sz="1200">
                <a:solidFill>
                  <a:schemeClr val="tx1"/>
                </a:solidFill>
                <a:latin typeface="Calibri" pitchFamily="34" charset="0"/>
                <a:ea typeface="ＭＳ Ｐゴシック" pitchFamily="34" charset="-128"/>
              </a:defRPr>
            </a:lvl5pPr>
            <a:lvl6pPr marL="2514600" indent="-228600" defTabSz="922338"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22338"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22338"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22338"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31613F58-EE5A-41AC-9C6B-DD1CA9D5ABC0}" type="slidenum">
              <a:rPr lang="en-US" altLang="en-US" smtClean="0">
                <a:solidFill>
                  <a:srgbClr val="000000"/>
                </a:solidFill>
                <a:latin typeface="Arial" pitchFamily="34" charset="0"/>
              </a:rPr>
              <a:pPr>
                <a:spcBef>
                  <a:spcPct val="0"/>
                </a:spcBef>
              </a:pPr>
              <a:t>33</a:t>
            </a:fld>
            <a:endParaRPr lang="en-US" altLang="en-US" smtClean="0">
              <a:solidFill>
                <a:srgbClr val="000000"/>
              </a:solidFill>
              <a:latin typeface="Arial"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latin typeface="Arial" pitchFamily="34" charset="0"/>
              <a:ea typeface="ＭＳ Ｐゴシック" pitchFamily="34" charset="-128"/>
            </a:endParaRPr>
          </a:p>
        </p:txBody>
      </p:sp>
      <p:sp>
        <p:nvSpPr>
          <p:cNvPr id="101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spcBef>
                <a:spcPct val="30000"/>
              </a:spcBef>
              <a:defRPr sz="1200">
                <a:solidFill>
                  <a:schemeClr val="tx1"/>
                </a:solidFill>
                <a:latin typeface="Calibri" pitchFamily="34" charset="0"/>
                <a:ea typeface="ＭＳ Ｐゴシック" pitchFamily="34" charset="-128"/>
              </a:defRPr>
            </a:lvl1pPr>
            <a:lvl2pPr marL="742950" indent="-285750" defTabSz="922338" eaLnBrk="0" hangingPunct="0">
              <a:spcBef>
                <a:spcPct val="30000"/>
              </a:spcBef>
              <a:defRPr sz="1200">
                <a:solidFill>
                  <a:schemeClr val="tx1"/>
                </a:solidFill>
                <a:latin typeface="Calibri" pitchFamily="34" charset="0"/>
                <a:ea typeface="ＭＳ Ｐゴシック" pitchFamily="34" charset="-128"/>
              </a:defRPr>
            </a:lvl2pPr>
            <a:lvl3pPr marL="1143000" indent="-228600" defTabSz="922338" eaLnBrk="0" hangingPunct="0">
              <a:spcBef>
                <a:spcPct val="30000"/>
              </a:spcBef>
              <a:defRPr sz="1200">
                <a:solidFill>
                  <a:schemeClr val="tx1"/>
                </a:solidFill>
                <a:latin typeface="Calibri" pitchFamily="34" charset="0"/>
                <a:ea typeface="ＭＳ Ｐゴシック" pitchFamily="34" charset="-128"/>
              </a:defRPr>
            </a:lvl3pPr>
            <a:lvl4pPr marL="1600200" indent="-228600" defTabSz="922338" eaLnBrk="0" hangingPunct="0">
              <a:spcBef>
                <a:spcPct val="30000"/>
              </a:spcBef>
              <a:defRPr sz="1200">
                <a:solidFill>
                  <a:schemeClr val="tx1"/>
                </a:solidFill>
                <a:latin typeface="Calibri" pitchFamily="34" charset="0"/>
                <a:ea typeface="ＭＳ Ｐゴシック" pitchFamily="34" charset="-128"/>
              </a:defRPr>
            </a:lvl4pPr>
            <a:lvl5pPr marL="2057400" indent="-228600" defTabSz="922338" eaLnBrk="0" hangingPunct="0">
              <a:spcBef>
                <a:spcPct val="30000"/>
              </a:spcBef>
              <a:defRPr sz="1200">
                <a:solidFill>
                  <a:schemeClr val="tx1"/>
                </a:solidFill>
                <a:latin typeface="Calibri" pitchFamily="34" charset="0"/>
                <a:ea typeface="ＭＳ Ｐゴシック" pitchFamily="34" charset="-128"/>
              </a:defRPr>
            </a:lvl5pPr>
            <a:lvl6pPr marL="2514600" indent="-228600" defTabSz="922338"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22338"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22338"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22338"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1B40EA86-78A0-4A92-98D6-50E15844164D}" type="slidenum">
              <a:rPr lang="en-US" altLang="en-US" smtClean="0">
                <a:latin typeface="Arial" pitchFamily="34" charset="0"/>
              </a:rPr>
              <a:pPr>
                <a:spcBef>
                  <a:spcPct val="0"/>
                </a:spcBef>
              </a:pPr>
              <a:t>34</a:t>
            </a:fld>
            <a:endParaRPr lang="en-US" altLang="en-US" smtClean="0">
              <a:latin typeface="Arial"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latin typeface="Arial" pitchFamily="34" charset="0"/>
              <a:ea typeface="ＭＳ Ｐゴシック" pitchFamily="34" charset="-128"/>
            </a:endParaRPr>
          </a:p>
        </p:txBody>
      </p:sp>
      <p:sp>
        <p:nvSpPr>
          <p:cNvPr id="1024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spcBef>
                <a:spcPct val="30000"/>
              </a:spcBef>
              <a:defRPr sz="1200">
                <a:solidFill>
                  <a:schemeClr val="tx1"/>
                </a:solidFill>
                <a:latin typeface="Calibri" pitchFamily="34" charset="0"/>
                <a:ea typeface="ＭＳ Ｐゴシック" pitchFamily="34" charset="-128"/>
              </a:defRPr>
            </a:lvl1pPr>
            <a:lvl2pPr marL="742950" indent="-285750" defTabSz="922338" eaLnBrk="0" hangingPunct="0">
              <a:spcBef>
                <a:spcPct val="30000"/>
              </a:spcBef>
              <a:defRPr sz="1200">
                <a:solidFill>
                  <a:schemeClr val="tx1"/>
                </a:solidFill>
                <a:latin typeface="Calibri" pitchFamily="34" charset="0"/>
                <a:ea typeface="ＭＳ Ｐゴシック" pitchFamily="34" charset="-128"/>
              </a:defRPr>
            </a:lvl2pPr>
            <a:lvl3pPr marL="1143000" indent="-228600" defTabSz="922338" eaLnBrk="0" hangingPunct="0">
              <a:spcBef>
                <a:spcPct val="30000"/>
              </a:spcBef>
              <a:defRPr sz="1200">
                <a:solidFill>
                  <a:schemeClr val="tx1"/>
                </a:solidFill>
                <a:latin typeface="Calibri" pitchFamily="34" charset="0"/>
                <a:ea typeface="ＭＳ Ｐゴシック" pitchFamily="34" charset="-128"/>
              </a:defRPr>
            </a:lvl3pPr>
            <a:lvl4pPr marL="1600200" indent="-228600" defTabSz="922338" eaLnBrk="0" hangingPunct="0">
              <a:spcBef>
                <a:spcPct val="30000"/>
              </a:spcBef>
              <a:defRPr sz="1200">
                <a:solidFill>
                  <a:schemeClr val="tx1"/>
                </a:solidFill>
                <a:latin typeface="Calibri" pitchFamily="34" charset="0"/>
                <a:ea typeface="ＭＳ Ｐゴシック" pitchFamily="34" charset="-128"/>
              </a:defRPr>
            </a:lvl4pPr>
            <a:lvl5pPr marL="2057400" indent="-228600" defTabSz="922338" eaLnBrk="0" hangingPunct="0">
              <a:spcBef>
                <a:spcPct val="30000"/>
              </a:spcBef>
              <a:defRPr sz="1200">
                <a:solidFill>
                  <a:schemeClr val="tx1"/>
                </a:solidFill>
                <a:latin typeface="Calibri" pitchFamily="34" charset="0"/>
                <a:ea typeface="ＭＳ Ｐゴシック" pitchFamily="34" charset="-128"/>
              </a:defRPr>
            </a:lvl5pPr>
            <a:lvl6pPr marL="2514600" indent="-228600" defTabSz="922338"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22338"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22338"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22338"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E3626342-0FD9-4E27-8AA5-B0CA4A73B480}" type="slidenum">
              <a:rPr lang="en-US" altLang="en-US" smtClean="0">
                <a:latin typeface="Arial" pitchFamily="34" charset="0"/>
              </a:rPr>
              <a:pPr>
                <a:spcBef>
                  <a:spcPct val="0"/>
                </a:spcBef>
              </a:pPr>
              <a:t>35</a:t>
            </a:fld>
            <a:endParaRPr lang="en-US" altLang="en-US" smtClean="0">
              <a:latin typeface="Arial"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latin typeface="Arial" pitchFamily="34" charset="0"/>
              <a:ea typeface="ＭＳ Ｐゴシック" pitchFamily="34" charset="-128"/>
            </a:endParaRPr>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spcBef>
                <a:spcPct val="30000"/>
              </a:spcBef>
              <a:defRPr sz="1200">
                <a:solidFill>
                  <a:schemeClr val="tx1"/>
                </a:solidFill>
                <a:latin typeface="Calibri" pitchFamily="34" charset="0"/>
                <a:ea typeface="ＭＳ Ｐゴシック" pitchFamily="34" charset="-128"/>
              </a:defRPr>
            </a:lvl1pPr>
            <a:lvl2pPr marL="742950" indent="-285750" defTabSz="922338" eaLnBrk="0" hangingPunct="0">
              <a:spcBef>
                <a:spcPct val="30000"/>
              </a:spcBef>
              <a:defRPr sz="1200">
                <a:solidFill>
                  <a:schemeClr val="tx1"/>
                </a:solidFill>
                <a:latin typeface="Calibri" pitchFamily="34" charset="0"/>
                <a:ea typeface="ＭＳ Ｐゴシック" pitchFamily="34" charset="-128"/>
              </a:defRPr>
            </a:lvl2pPr>
            <a:lvl3pPr marL="1143000" indent="-228600" defTabSz="922338" eaLnBrk="0" hangingPunct="0">
              <a:spcBef>
                <a:spcPct val="30000"/>
              </a:spcBef>
              <a:defRPr sz="1200">
                <a:solidFill>
                  <a:schemeClr val="tx1"/>
                </a:solidFill>
                <a:latin typeface="Calibri" pitchFamily="34" charset="0"/>
                <a:ea typeface="ＭＳ Ｐゴシック" pitchFamily="34" charset="-128"/>
              </a:defRPr>
            </a:lvl3pPr>
            <a:lvl4pPr marL="1600200" indent="-228600" defTabSz="922338" eaLnBrk="0" hangingPunct="0">
              <a:spcBef>
                <a:spcPct val="30000"/>
              </a:spcBef>
              <a:defRPr sz="1200">
                <a:solidFill>
                  <a:schemeClr val="tx1"/>
                </a:solidFill>
                <a:latin typeface="Calibri" pitchFamily="34" charset="0"/>
                <a:ea typeface="ＭＳ Ｐゴシック" pitchFamily="34" charset="-128"/>
              </a:defRPr>
            </a:lvl4pPr>
            <a:lvl5pPr marL="2057400" indent="-228600" defTabSz="922338" eaLnBrk="0" hangingPunct="0">
              <a:spcBef>
                <a:spcPct val="30000"/>
              </a:spcBef>
              <a:defRPr sz="1200">
                <a:solidFill>
                  <a:schemeClr val="tx1"/>
                </a:solidFill>
                <a:latin typeface="Calibri" pitchFamily="34" charset="0"/>
                <a:ea typeface="ＭＳ Ｐゴシック" pitchFamily="34" charset="-128"/>
              </a:defRPr>
            </a:lvl5pPr>
            <a:lvl6pPr marL="2514600" indent="-228600" defTabSz="922338"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22338"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22338"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22338"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0B9DD52B-CF88-4291-8EE7-47C2E24213C0}" type="slidenum">
              <a:rPr lang="en-US" altLang="en-US" smtClean="0">
                <a:latin typeface="Arial" pitchFamily="34" charset="0"/>
              </a:rPr>
              <a:pPr>
                <a:spcBef>
                  <a:spcPct val="0"/>
                </a:spcBef>
              </a:pPr>
              <a:t>36</a:t>
            </a:fld>
            <a:endParaRPr lang="en-US" altLang="en-US" smtClean="0">
              <a:latin typeface="Arial"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latin typeface="Helvetica" charset="0"/>
              <a:ea typeface="ＭＳ Ｐゴシック" pitchFamily="34" charset="-128"/>
            </a:endParaRPr>
          </a:p>
        </p:txBody>
      </p:sp>
      <p:sp>
        <p:nvSpPr>
          <p:cNvPr id="104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FF6BC78C-46D4-418A-B577-F18CD34F268D}" type="slidenum">
              <a:rPr lang="en-US" altLang="en-US" smtClean="0">
                <a:solidFill>
                  <a:srgbClr val="000000"/>
                </a:solidFill>
              </a:rPr>
              <a:pPr eaLnBrk="1" hangingPunct="1">
                <a:spcBef>
                  <a:spcPct val="0"/>
                </a:spcBef>
              </a:pPr>
              <a:t>37</a:t>
            </a:fld>
            <a:endParaRPr lang="en-US" altLang="en-US" smtClean="0">
              <a:solidFill>
                <a:srgbClr val="000000"/>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ea typeface="ＭＳ Ｐゴシック" pitchFamily="34" charset="-128"/>
            </a:endParaRPr>
          </a:p>
        </p:txBody>
      </p:sp>
      <p:sp>
        <p:nvSpPr>
          <p:cNvPr id="105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7B91115D-D840-49A2-A662-2B9AF5E83111}" type="slidenum">
              <a:rPr lang="en-US" altLang="en-US" smtClean="0">
                <a:solidFill>
                  <a:srgbClr val="000000"/>
                </a:solidFill>
              </a:rPr>
              <a:pPr eaLnBrk="1" hangingPunct="1">
                <a:spcBef>
                  <a:spcPct val="0"/>
                </a:spcBef>
              </a:pPr>
              <a:t>38</a:t>
            </a:fld>
            <a:endParaRPr lang="en-US" altLang="en-US" smtClean="0">
              <a:solidFill>
                <a:srgbClr val="000000"/>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latin typeface="Helvetica" charset="0"/>
              <a:ea typeface="ＭＳ Ｐゴシック" pitchFamily="34" charset="-128"/>
            </a:endParaRPr>
          </a:p>
        </p:txBody>
      </p:sp>
      <p:sp>
        <p:nvSpPr>
          <p:cNvPr id="1065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90D927F7-DC34-4223-9D7E-DB5522AFD573}" type="slidenum">
              <a:rPr lang="en-US" altLang="en-US" smtClean="0">
                <a:solidFill>
                  <a:srgbClr val="000000"/>
                </a:solidFill>
              </a:rPr>
              <a:pPr eaLnBrk="1" hangingPunct="1">
                <a:spcBef>
                  <a:spcPct val="0"/>
                </a:spcBef>
              </a:pPr>
              <a:t>39</a:t>
            </a:fld>
            <a:endParaRPr lang="en-US" altLang="en-US" smtClean="0">
              <a:solidFill>
                <a:srgbClr val="000000"/>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buFontTx/>
              <a:buChar char="•"/>
            </a:pPr>
            <a:endParaRPr lang="en-US" altLang="en-US" smtClean="0">
              <a:ea typeface="ＭＳ Ｐゴシック" pitchFamily="34" charset="-128"/>
            </a:endParaRPr>
          </a:p>
        </p:txBody>
      </p:sp>
      <p:sp>
        <p:nvSpPr>
          <p:cNvPr id="1085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14634503-B4B3-439A-ACCE-4E7D4FFE0BFA}" type="slidenum">
              <a:rPr lang="en-US" altLang="en-US" smtClean="0">
                <a:solidFill>
                  <a:srgbClr val="000000"/>
                </a:solidFill>
              </a:rPr>
              <a:pPr eaLnBrk="1" hangingPunct="1">
                <a:spcBef>
                  <a:spcPct val="0"/>
                </a:spcBef>
              </a:pPr>
              <a:t>40</a:t>
            </a:fld>
            <a:endParaRPr lang="en-US" altLang="en-US" smtClean="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itchFamily="34" charset="-128"/>
            </a:endParaRPr>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D41F7027-8DA3-4B03-90AD-98B399DF04D9}" type="slidenum">
              <a:rPr lang="en-US" altLang="en-US" smtClean="0"/>
              <a:pPr eaLnBrk="1" hangingPunct="1">
                <a:spcBef>
                  <a:spcPct val="0"/>
                </a:spcBef>
              </a:pPr>
              <a:t>4</a:t>
            </a:fld>
            <a:endParaRPr lang="en-US" alt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latin typeface="Helvetica" charset="0"/>
              <a:ea typeface="ＭＳ Ｐゴシック" pitchFamily="34" charset="-128"/>
            </a:endParaRPr>
          </a:p>
        </p:txBody>
      </p:sp>
      <p:sp>
        <p:nvSpPr>
          <p:cNvPr id="1095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980834FE-6AD5-4C1A-A41C-F61FF759251A}" type="slidenum">
              <a:rPr lang="en-US" altLang="en-US" smtClean="0">
                <a:solidFill>
                  <a:srgbClr val="000000"/>
                </a:solidFill>
              </a:rPr>
              <a:pPr eaLnBrk="1" hangingPunct="1">
                <a:spcBef>
                  <a:spcPct val="0"/>
                </a:spcBef>
              </a:pPr>
              <a:t>41</a:t>
            </a:fld>
            <a:endParaRPr lang="en-US" altLang="en-US" smtClean="0">
              <a:solidFill>
                <a:srgbClr val="000000"/>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itchFamily="34" charset="-128"/>
            </a:endParaRPr>
          </a:p>
        </p:txBody>
      </p:sp>
      <p:sp>
        <p:nvSpPr>
          <p:cNvPr id="1105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BC718CA6-8DD1-476A-B9F6-2914015C56C9}" type="slidenum">
              <a:rPr lang="en-US" altLang="en-US" smtClean="0">
                <a:solidFill>
                  <a:srgbClr val="000000"/>
                </a:solidFill>
              </a:rPr>
              <a:pPr eaLnBrk="1" hangingPunct="1">
                <a:spcBef>
                  <a:spcPct val="0"/>
                </a:spcBef>
              </a:pPr>
              <a:t>42</a:t>
            </a:fld>
            <a:endParaRPr lang="en-US" altLang="en-US" smtClean="0">
              <a:solidFill>
                <a:srgbClr val="000000"/>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latin typeface="Arial" pitchFamily="34" charset="0"/>
                <a:ea typeface="ＭＳ Ｐゴシック" pitchFamily="34" charset="-128"/>
              </a:rPr>
              <a:t>Notes</a:t>
            </a:r>
          </a:p>
          <a:p>
            <a:pPr eaLnBrk="1" hangingPunct="1">
              <a:spcBef>
                <a:spcPct val="0"/>
              </a:spcBef>
            </a:pPr>
            <a:endParaRPr lang="en-US" altLang="en-US" smtClean="0">
              <a:latin typeface="Arial" pitchFamily="34" charset="0"/>
              <a:ea typeface="ＭＳ Ｐゴシック" pitchFamily="34" charset="-128"/>
            </a:endParaRPr>
          </a:p>
        </p:txBody>
      </p:sp>
      <p:sp>
        <p:nvSpPr>
          <p:cNvPr id="111620" name="Slide Number Placeholder 3"/>
          <p:cNvSpPr txBox="1">
            <a:spLocks noGrp="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94" tIns="46147" rIns="92294" bIns="46147" anchor="b"/>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lgn="r" eaLnBrk="1" hangingPunct="1">
              <a:spcBef>
                <a:spcPct val="0"/>
              </a:spcBef>
            </a:pPr>
            <a:fld id="{3BBDADF4-D0ED-47AE-B022-C182D07733E5}" type="slidenum">
              <a:rPr lang="en-US" altLang="en-US"/>
              <a:pPr algn="r" eaLnBrk="1" hangingPunct="1">
                <a:spcBef>
                  <a:spcPct val="0"/>
                </a:spcBef>
              </a:pPr>
              <a:t>43</a:t>
            </a:fld>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latin typeface="Arial" pitchFamily="34" charset="0"/>
              <a:ea typeface="ＭＳ Ｐゴシック" pitchFamily="34" charset="-128"/>
            </a:endParaRPr>
          </a:p>
        </p:txBody>
      </p:sp>
      <p:sp>
        <p:nvSpPr>
          <p:cNvPr id="1136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spcBef>
                <a:spcPct val="30000"/>
              </a:spcBef>
              <a:defRPr sz="1200">
                <a:solidFill>
                  <a:schemeClr val="tx1"/>
                </a:solidFill>
                <a:latin typeface="Calibri" pitchFamily="34" charset="0"/>
                <a:ea typeface="ＭＳ Ｐゴシック" pitchFamily="34" charset="-128"/>
              </a:defRPr>
            </a:lvl1pPr>
            <a:lvl2pPr marL="742950" indent="-285750" defTabSz="922338" eaLnBrk="0" hangingPunct="0">
              <a:spcBef>
                <a:spcPct val="30000"/>
              </a:spcBef>
              <a:defRPr sz="1200">
                <a:solidFill>
                  <a:schemeClr val="tx1"/>
                </a:solidFill>
                <a:latin typeface="Calibri" pitchFamily="34" charset="0"/>
                <a:ea typeface="ＭＳ Ｐゴシック" pitchFamily="34" charset="-128"/>
              </a:defRPr>
            </a:lvl2pPr>
            <a:lvl3pPr marL="1143000" indent="-228600" defTabSz="922338" eaLnBrk="0" hangingPunct="0">
              <a:spcBef>
                <a:spcPct val="30000"/>
              </a:spcBef>
              <a:defRPr sz="1200">
                <a:solidFill>
                  <a:schemeClr val="tx1"/>
                </a:solidFill>
                <a:latin typeface="Calibri" pitchFamily="34" charset="0"/>
                <a:ea typeface="ＭＳ Ｐゴシック" pitchFamily="34" charset="-128"/>
              </a:defRPr>
            </a:lvl3pPr>
            <a:lvl4pPr marL="1600200" indent="-228600" defTabSz="922338" eaLnBrk="0" hangingPunct="0">
              <a:spcBef>
                <a:spcPct val="30000"/>
              </a:spcBef>
              <a:defRPr sz="1200">
                <a:solidFill>
                  <a:schemeClr val="tx1"/>
                </a:solidFill>
                <a:latin typeface="Calibri" pitchFamily="34" charset="0"/>
                <a:ea typeface="ＭＳ Ｐゴシック" pitchFamily="34" charset="-128"/>
              </a:defRPr>
            </a:lvl4pPr>
            <a:lvl5pPr marL="2057400" indent="-228600" defTabSz="922338" eaLnBrk="0" hangingPunct="0">
              <a:spcBef>
                <a:spcPct val="30000"/>
              </a:spcBef>
              <a:defRPr sz="1200">
                <a:solidFill>
                  <a:schemeClr val="tx1"/>
                </a:solidFill>
                <a:latin typeface="Calibri" pitchFamily="34" charset="0"/>
                <a:ea typeface="ＭＳ Ｐゴシック" pitchFamily="34" charset="-128"/>
              </a:defRPr>
            </a:lvl5pPr>
            <a:lvl6pPr marL="2514600" indent="-228600" defTabSz="922338"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22338"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22338"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22338"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FDB85172-88E8-4704-8E41-7FF57745CAB7}" type="slidenum">
              <a:rPr lang="en-US" altLang="en-US" smtClean="0">
                <a:latin typeface="Arial" pitchFamily="34" charset="0"/>
              </a:rPr>
              <a:pPr>
                <a:spcBef>
                  <a:spcPct val="0"/>
                </a:spcBef>
              </a:pPr>
              <a:t>45</a:t>
            </a:fld>
            <a:endParaRPr lang="en-US" altLang="en-US" smtClean="0">
              <a:latin typeface="Arial"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latin typeface="Arial" pitchFamily="34" charset="0"/>
              <a:ea typeface="ＭＳ Ｐゴシック" pitchFamily="34" charset="-128"/>
            </a:endParaRPr>
          </a:p>
        </p:txBody>
      </p:sp>
      <p:sp>
        <p:nvSpPr>
          <p:cNvPr id="1146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spcBef>
                <a:spcPct val="30000"/>
              </a:spcBef>
              <a:defRPr sz="1200">
                <a:solidFill>
                  <a:schemeClr val="tx1"/>
                </a:solidFill>
                <a:latin typeface="Calibri" pitchFamily="34" charset="0"/>
                <a:ea typeface="ＭＳ Ｐゴシック" pitchFamily="34" charset="-128"/>
              </a:defRPr>
            </a:lvl1pPr>
            <a:lvl2pPr marL="742950" indent="-285750" defTabSz="922338" eaLnBrk="0" hangingPunct="0">
              <a:spcBef>
                <a:spcPct val="30000"/>
              </a:spcBef>
              <a:defRPr sz="1200">
                <a:solidFill>
                  <a:schemeClr val="tx1"/>
                </a:solidFill>
                <a:latin typeface="Calibri" pitchFamily="34" charset="0"/>
                <a:ea typeface="ＭＳ Ｐゴシック" pitchFamily="34" charset="-128"/>
              </a:defRPr>
            </a:lvl2pPr>
            <a:lvl3pPr marL="1143000" indent="-228600" defTabSz="922338" eaLnBrk="0" hangingPunct="0">
              <a:spcBef>
                <a:spcPct val="30000"/>
              </a:spcBef>
              <a:defRPr sz="1200">
                <a:solidFill>
                  <a:schemeClr val="tx1"/>
                </a:solidFill>
                <a:latin typeface="Calibri" pitchFamily="34" charset="0"/>
                <a:ea typeface="ＭＳ Ｐゴシック" pitchFamily="34" charset="-128"/>
              </a:defRPr>
            </a:lvl3pPr>
            <a:lvl4pPr marL="1600200" indent="-228600" defTabSz="922338" eaLnBrk="0" hangingPunct="0">
              <a:spcBef>
                <a:spcPct val="30000"/>
              </a:spcBef>
              <a:defRPr sz="1200">
                <a:solidFill>
                  <a:schemeClr val="tx1"/>
                </a:solidFill>
                <a:latin typeface="Calibri" pitchFamily="34" charset="0"/>
                <a:ea typeface="ＭＳ Ｐゴシック" pitchFamily="34" charset="-128"/>
              </a:defRPr>
            </a:lvl4pPr>
            <a:lvl5pPr marL="2057400" indent="-228600" defTabSz="922338" eaLnBrk="0" hangingPunct="0">
              <a:spcBef>
                <a:spcPct val="30000"/>
              </a:spcBef>
              <a:defRPr sz="1200">
                <a:solidFill>
                  <a:schemeClr val="tx1"/>
                </a:solidFill>
                <a:latin typeface="Calibri" pitchFamily="34" charset="0"/>
                <a:ea typeface="ＭＳ Ｐゴシック" pitchFamily="34" charset="-128"/>
              </a:defRPr>
            </a:lvl5pPr>
            <a:lvl6pPr marL="2514600" indent="-228600" defTabSz="922338"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22338"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22338"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22338"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47F6CB6A-C1F4-4075-9400-05A2463EE6D0}" type="slidenum">
              <a:rPr lang="en-US" altLang="en-US" smtClean="0">
                <a:latin typeface="Arial" pitchFamily="34" charset="0"/>
              </a:rPr>
              <a:pPr>
                <a:spcBef>
                  <a:spcPct val="0"/>
                </a:spcBef>
              </a:pPr>
              <a:t>46</a:t>
            </a:fld>
            <a:endParaRPr lang="en-US" altLang="en-US" smtClean="0">
              <a:latin typeface="Arial"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latin typeface="Helvetica" charset="0"/>
              <a:ea typeface="ＭＳ Ｐゴシック" pitchFamily="34" charset="-128"/>
            </a:endParaRPr>
          </a:p>
        </p:txBody>
      </p:sp>
      <p:sp>
        <p:nvSpPr>
          <p:cNvPr id="1157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spcBef>
                <a:spcPct val="30000"/>
              </a:spcBef>
              <a:defRPr sz="1200">
                <a:solidFill>
                  <a:schemeClr val="tx1"/>
                </a:solidFill>
                <a:latin typeface="Calibri" pitchFamily="34" charset="0"/>
                <a:ea typeface="ＭＳ Ｐゴシック" pitchFamily="34" charset="-128"/>
              </a:defRPr>
            </a:lvl1pPr>
            <a:lvl2pPr marL="742950" indent="-285750" defTabSz="922338" eaLnBrk="0" hangingPunct="0">
              <a:spcBef>
                <a:spcPct val="30000"/>
              </a:spcBef>
              <a:defRPr sz="1200">
                <a:solidFill>
                  <a:schemeClr val="tx1"/>
                </a:solidFill>
                <a:latin typeface="Calibri" pitchFamily="34" charset="0"/>
                <a:ea typeface="ＭＳ Ｐゴシック" pitchFamily="34" charset="-128"/>
              </a:defRPr>
            </a:lvl2pPr>
            <a:lvl3pPr marL="1143000" indent="-228600" defTabSz="922338" eaLnBrk="0" hangingPunct="0">
              <a:spcBef>
                <a:spcPct val="30000"/>
              </a:spcBef>
              <a:defRPr sz="1200">
                <a:solidFill>
                  <a:schemeClr val="tx1"/>
                </a:solidFill>
                <a:latin typeface="Calibri" pitchFamily="34" charset="0"/>
                <a:ea typeface="ＭＳ Ｐゴシック" pitchFamily="34" charset="-128"/>
              </a:defRPr>
            </a:lvl3pPr>
            <a:lvl4pPr marL="1600200" indent="-228600" defTabSz="922338" eaLnBrk="0" hangingPunct="0">
              <a:spcBef>
                <a:spcPct val="30000"/>
              </a:spcBef>
              <a:defRPr sz="1200">
                <a:solidFill>
                  <a:schemeClr val="tx1"/>
                </a:solidFill>
                <a:latin typeface="Calibri" pitchFamily="34" charset="0"/>
                <a:ea typeface="ＭＳ Ｐゴシック" pitchFamily="34" charset="-128"/>
              </a:defRPr>
            </a:lvl4pPr>
            <a:lvl5pPr marL="2057400" indent="-228600" defTabSz="922338" eaLnBrk="0" hangingPunct="0">
              <a:spcBef>
                <a:spcPct val="30000"/>
              </a:spcBef>
              <a:defRPr sz="1200">
                <a:solidFill>
                  <a:schemeClr val="tx1"/>
                </a:solidFill>
                <a:latin typeface="Calibri" pitchFamily="34" charset="0"/>
                <a:ea typeface="ＭＳ Ｐゴシック" pitchFamily="34" charset="-128"/>
              </a:defRPr>
            </a:lvl5pPr>
            <a:lvl6pPr marL="2514600" indent="-228600" defTabSz="922338"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22338"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22338"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22338"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0E5EAFBC-C6A4-4152-BCD6-0281086348D5}" type="slidenum">
              <a:rPr lang="en-US" altLang="en-US" smtClean="0">
                <a:latin typeface="Helvetica" charset="0"/>
              </a:rPr>
              <a:pPr>
                <a:spcBef>
                  <a:spcPct val="0"/>
                </a:spcBef>
              </a:pPr>
              <a:t>47</a:t>
            </a:fld>
            <a:endParaRPr lang="en-US" altLang="en-US" smtClean="0">
              <a:latin typeface="Helvetica"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latin typeface="Helvetica" charset="0"/>
              <a:ea typeface="ＭＳ Ｐゴシック" pitchFamily="34" charset="-128"/>
            </a:endParaRPr>
          </a:p>
        </p:txBody>
      </p:sp>
      <p:sp>
        <p:nvSpPr>
          <p:cNvPr id="1167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spcBef>
                <a:spcPct val="30000"/>
              </a:spcBef>
              <a:defRPr sz="1200">
                <a:solidFill>
                  <a:schemeClr val="tx1"/>
                </a:solidFill>
                <a:latin typeface="Calibri" pitchFamily="34" charset="0"/>
                <a:ea typeface="ＭＳ Ｐゴシック" pitchFamily="34" charset="-128"/>
              </a:defRPr>
            </a:lvl1pPr>
            <a:lvl2pPr marL="742950" indent="-285750" defTabSz="922338" eaLnBrk="0" hangingPunct="0">
              <a:spcBef>
                <a:spcPct val="30000"/>
              </a:spcBef>
              <a:defRPr sz="1200">
                <a:solidFill>
                  <a:schemeClr val="tx1"/>
                </a:solidFill>
                <a:latin typeface="Calibri" pitchFamily="34" charset="0"/>
                <a:ea typeface="ＭＳ Ｐゴシック" pitchFamily="34" charset="-128"/>
              </a:defRPr>
            </a:lvl2pPr>
            <a:lvl3pPr marL="1143000" indent="-228600" defTabSz="922338" eaLnBrk="0" hangingPunct="0">
              <a:spcBef>
                <a:spcPct val="30000"/>
              </a:spcBef>
              <a:defRPr sz="1200">
                <a:solidFill>
                  <a:schemeClr val="tx1"/>
                </a:solidFill>
                <a:latin typeface="Calibri" pitchFamily="34" charset="0"/>
                <a:ea typeface="ＭＳ Ｐゴシック" pitchFamily="34" charset="-128"/>
              </a:defRPr>
            </a:lvl3pPr>
            <a:lvl4pPr marL="1600200" indent="-228600" defTabSz="922338" eaLnBrk="0" hangingPunct="0">
              <a:spcBef>
                <a:spcPct val="30000"/>
              </a:spcBef>
              <a:defRPr sz="1200">
                <a:solidFill>
                  <a:schemeClr val="tx1"/>
                </a:solidFill>
                <a:latin typeface="Calibri" pitchFamily="34" charset="0"/>
                <a:ea typeface="ＭＳ Ｐゴシック" pitchFamily="34" charset="-128"/>
              </a:defRPr>
            </a:lvl4pPr>
            <a:lvl5pPr marL="2057400" indent="-228600" defTabSz="922338" eaLnBrk="0" hangingPunct="0">
              <a:spcBef>
                <a:spcPct val="30000"/>
              </a:spcBef>
              <a:defRPr sz="1200">
                <a:solidFill>
                  <a:schemeClr val="tx1"/>
                </a:solidFill>
                <a:latin typeface="Calibri" pitchFamily="34" charset="0"/>
                <a:ea typeface="ＭＳ Ｐゴシック" pitchFamily="34" charset="-128"/>
              </a:defRPr>
            </a:lvl5pPr>
            <a:lvl6pPr marL="2514600" indent="-228600" defTabSz="922338"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22338"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22338"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22338"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3980DE0C-2B24-40CD-9014-FE8169ED30F3}" type="slidenum">
              <a:rPr lang="en-US" altLang="en-US" smtClean="0">
                <a:latin typeface="Helvetica" charset="0"/>
              </a:rPr>
              <a:pPr>
                <a:spcBef>
                  <a:spcPct val="0"/>
                </a:spcBef>
              </a:pPr>
              <a:t>48</a:t>
            </a:fld>
            <a:endParaRPr lang="en-US" altLang="en-US" smtClean="0">
              <a:latin typeface="Helvetica"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latin typeface="Helvetica" charset="0"/>
              <a:ea typeface="ＭＳ Ｐゴシック" pitchFamily="34" charset="-128"/>
            </a:endParaRPr>
          </a:p>
        </p:txBody>
      </p:sp>
      <p:sp>
        <p:nvSpPr>
          <p:cNvPr id="1177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spcBef>
                <a:spcPct val="30000"/>
              </a:spcBef>
              <a:defRPr sz="1200">
                <a:solidFill>
                  <a:schemeClr val="tx1"/>
                </a:solidFill>
                <a:latin typeface="Calibri" pitchFamily="34" charset="0"/>
                <a:ea typeface="ＭＳ Ｐゴシック" pitchFamily="34" charset="-128"/>
              </a:defRPr>
            </a:lvl1pPr>
            <a:lvl2pPr marL="742950" indent="-285750" defTabSz="922338" eaLnBrk="0" hangingPunct="0">
              <a:spcBef>
                <a:spcPct val="30000"/>
              </a:spcBef>
              <a:defRPr sz="1200">
                <a:solidFill>
                  <a:schemeClr val="tx1"/>
                </a:solidFill>
                <a:latin typeface="Calibri" pitchFamily="34" charset="0"/>
                <a:ea typeface="ＭＳ Ｐゴシック" pitchFamily="34" charset="-128"/>
              </a:defRPr>
            </a:lvl2pPr>
            <a:lvl3pPr marL="1143000" indent="-228600" defTabSz="922338" eaLnBrk="0" hangingPunct="0">
              <a:spcBef>
                <a:spcPct val="30000"/>
              </a:spcBef>
              <a:defRPr sz="1200">
                <a:solidFill>
                  <a:schemeClr val="tx1"/>
                </a:solidFill>
                <a:latin typeface="Calibri" pitchFamily="34" charset="0"/>
                <a:ea typeface="ＭＳ Ｐゴシック" pitchFamily="34" charset="-128"/>
              </a:defRPr>
            </a:lvl3pPr>
            <a:lvl4pPr marL="1600200" indent="-228600" defTabSz="922338" eaLnBrk="0" hangingPunct="0">
              <a:spcBef>
                <a:spcPct val="30000"/>
              </a:spcBef>
              <a:defRPr sz="1200">
                <a:solidFill>
                  <a:schemeClr val="tx1"/>
                </a:solidFill>
                <a:latin typeface="Calibri" pitchFamily="34" charset="0"/>
                <a:ea typeface="ＭＳ Ｐゴシック" pitchFamily="34" charset="-128"/>
              </a:defRPr>
            </a:lvl4pPr>
            <a:lvl5pPr marL="2057400" indent="-228600" defTabSz="922338" eaLnBrk="0" hangingPunct="0">
              <a:spcBef>
                <a:spcPct val="30000"/>
              </a:spcBef>
              <a:defRPr sz="1200">
                <a:solidFill>
                  <a:schemeClr val="tx1"/>
                </a:solidFill>
                <a:latin typeface="Calibri" pitchFamily="34" charset="0"/>
                <a:ea typeface="ＭＳ Ｐゴシック" pitchFamily="34" charset="-128"/>
              </a:defRPr>
            </a:lvl5pPr>
            <a:lvl6pPr marL="2514600" indent="-228600" defTabSz="922338"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22338"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22338"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22338"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F0115338-EC18-49F9-8C93-294BFEDB65BF}" type="slidenum">
              <a:rPr lang="en-US" altLang="en-US" smtClean="0">
                <a:solidFill>
                  <a:srgbClr val="000000"/>
                </a:solidFill>
                <a:latin typeface="Helvetica" charset="0"/>
              </a:rPr>
              <a:pPr>
                <a:spcBef>
                  <a:spcPct val="0"/>
                </a:spcBef>
              </a:pPr>
              <a:t>49</a:t>
            </a:fld>
            <a:endParaRPr lang="en-US" altLang="en-US" smtClean="0">
              <a:solidFill>
                <a:srgbClr val="000000"/>
              </a:solidFill>
              <a:latin typeface="Helvetica"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latin typeface="Helvetica" charset="0"/>
              <a:ea typeface="ＭＳ Ｐゴシック" pitchFamily="34" charset="-128"/>
            </a:endParaRPr>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spcBef>
                <a:spcPct val="30000"/>
              </a:spcBef>
              <a:defRPr sz="1200">
                <a:solidFill>
                  <a:schemeClr val="tx1"/>
                </a:solidFill>
                <a:latin typeface="Calibri" pitchFamily="34" charset="0"/>
                <a:ea typeface="ＭＳ Ｐゴシック" pitchFamily="34" charset="-128"/>
              </a:defRPr>
            </a:lvl1pPr>
            <a:lvl2pPr marL="742950" indent="-285750" defTabSz="922338" eaLnBrk="0" hangingPunct="0">
              <a:spcBef>
                <a:spcPct val="30000"/>
              </a:spcBef>
              <a:defRPr sz="1200">
                <a:solidFill>
                  <a:schemeClr val="tx1"/>
                </a:solidFill>
                <a:latin typeface="Calibri" pitchFamily="34" charset="0"/>
                <a:ea typeface="ＭＳ Ｐゴシック" pitchFamily="34" charset="-128"/>
              </a:defRPr>
            </a:lvl2pPr>
            <a:lvl3pPr marL="1143000" indent="-228600" defTabSz="922338" eaLnBrk="0" hangingPunct="0">
              <a:spcBef>
                <a:spcPct val="30000"/>
              </a:spcBef>
              <a:defRPr sz="1200">
                <a:solidFill>
                  <a:schemeClr val="tx1"/>
                </a:solidFill>
                <a:latin typeface="Calibri" pitchFamily="34" charset="0"/>
                <a:ea typeface="ＭＳ Ｐゴシック" pitchFamily="34" charset="-128"/>
              </a:defRPr>
            </a:lvl3pPr>
            <a:lvl4pPr marL="1600200" indent="-228600" defTabSz="922338" eaLnBrk="0" hangingPunct="0">
              <a:spcBef>
                <a:spcPct val="30000"/>
              </a:spcBef>
              <a:defRPr sz="1200">
                <a:solidFill>
                  <a:schemeClr val="tx1"/>
                </a:solidFill>
                <a:latin typeface="Calibri" pitchFamily="34" charset="0"/>
                <a:ea typeface="ＭＳ Ｐゴシック" pitchFamily="34" charset="-128"/>
              </a:defRPr>
            </a:lvl4pPr>
            <a:lvl5pPr marL="2057400" indent="-228600" defTabSz="922338" eaLnBrk="0" hangingPunct="0">
              <a:spcBef>
                <a:spcPct val="30000"/>
              </a:spcBef>
              <a:defRPr sz="1200">
                <a:solidFill>
                  <a:schemeClr val="tx1"/>
                </a:solidFill>
                <a:latin typeface="Calibri" pitchFamily="34" charset="0"/>
                <a:ea typeface="ＭＳ Ｐゴシック" pitchFamily="34" charset="-128"/>
              </a:defRPr>
            </a:lvl5pPr>
            <a:lvl6pPr marL="2514600" indent="-228600" defTabSz="922338"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22338"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22338"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22338"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CB484875-B921-419E-BC0E-6A303501CB7F}" type="slidenum">
              <a:rPr lang="en-US" altLang="en-US" smtClean="0">
                <a:latin typeface="Helvetica" charset="0"/>
              </a:rPr>
              <a:pPr>
                <a:spcBef>
                  <a:spcPct val="0"/>
                </a:spcBef>
              </a:pPr>
              <a:t>50</a:t>
            </a:fld>
            <a:endParaRPr lang="en-US" altLang="en-US" smtClean="0">
              <a:latin typeface="Helvetica"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itchFamily="34" charset="-128"/>
            </a:endParaRPr>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7A5242FE-377B-48E4-BE39-9C1F336C10A4}" type="slidenum">
              <a:rPr lang="en-US" altLang="en-US" smtClean="0"/>
              <a:pPr eaLnBrk="1" hangingPunct="1">
                <a:spcBef>
                  <a:spcPct val="0"/>
                </a:spcBef>
              </a:pPr>
              <a:t>5</a:t>
            </a:fld>
            <a:endParaRPr lang="en-US" alt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latin typeface="Helvetica" charset="0"/>
              <a:ea typeface="ＭＳ Ｐゴシック" pitchFamily="34" charset="-128"/>
            </a:endParaRPr>
          </a:p>
        </p:txBody>
      </p:sp>
      <p:sp>
        <p:nvSpPr>
          <p:cNvPr id="1198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spcBef>
                <a:spcPct val="30000"/>
              </a:spcBef>
              <a:defRPr sz="1200">
                <a:solidFill>
                  <a:schemeClr val="tx1"/>
                </a:solidFill>
                <a:latin typeface="Calibri" pitchFamily="34" charset="0"/>
                <a:ea typeface="ＭＳ Ｐゴシック" pitchFamily="34" charset="-128"/>
              </a:defRPr>
            </a:lvl1pPr>
            <a:lvl2pPr marL="742950" indent="-285750" defTabSz="922338" eaLnBrk="0" hangingPunct="0">
              <a:spcBef>
                <a:spcPct val="30000"/>
              </a:spcBef>
              <a:defRPr sz="1200">
                <a:solidFill>
                  <a:schemeClr val="tx1"/>
                </a:solidFill>
                <a:latin typeface="Calibri" pitchFamily="34" charset="0"/>
                <a:ea typeface="ＭＳ Ｐゴシック" pitchFamily="34" charset="-128"/>
              </a:defRPr>
            </a:lvl2pPr>
            <a:lvl3pPr marL="1143000" indent="-228600" defTabSz="922338" eaLnBrk="0" hangingPunct="0">
              <a:spcBef>
                <a:spcPct val="30000"/>
              </a:spcBef>
              <a:defRPr sz="1200">
                <a:solidFill>
                  <a:schemeClr val="tx1"/>
                </a:solidFill>
                <a:latin typeface="Calibri" pitchFamily="34" charset="0"/>
                <a:ea typeface="ＭＳ Ｐゴシック" pitchFamily="34" charset="-128"/>
              </a:defRPr>
            </a:lvl3pPr>
            <a:lvl4pPr marL="1600200" indent="-228600" defTabSz="922338" eaLnBrk="0" hangingPunct="0">
              <a:spcBef>
                <a:spcPct val="30000"/>
              </a:spcBef>
              <a:defRPr sz="1200">
                <a:solidFill>
                  <a:schemeClr val="tx1"/>
                </a:solidFill>
                <a:latin typeface="Calibri" pitchFamily="34" charset="0"/>
                <a:ea typeface="ＭＳ Ｐゴシック" pitchFamily="34" charset="-128"/>
              </a:defRPr>
            </a:lvl4pPr>
            <a:lvl5pPr marL="2057400" indent="-228600" defTabSz="922338" eaLnBrk="0" hangingPunct="0">
              <a:spcBef>
                <a:spcPct val="30000"/>
              </a:spcBef>
              <a:defRPr sz="1200">
                <a:solidFill>
                  <a:schemeClr val="tx1"/>
                </a:solidFill>
                <a:latin typeface="Calibri" pitchFamily="34" charset="0"/>
                <a:ea typeface="ＭＳ Ｐゴシック" pitchFamily="34" charset="-128"/>
              </a:defRPr>
            </a:lvl5pPr>
            <a:lvl6pPr marL="2514600" indent="-228600" defTabSz="922338"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22338"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22338"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22338"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856B7736-34B8-4366-A1EE-8F6894133CA5}" type="slidenum">
              <a:rPr lang="en-US" altLang="en-US" smtClean="0">
                <a:latin typeface="Helvetica" charset="0"/>
              </a:rPr>
              <a:pPr>
                <a:spcBef>
                  <a:spcPct val="0"/>
                </a:spcBef>
              </a:pPr>
              <a:t>51</a:t>
            </a:fld>
            <a:endParaRPr lang="en-US" altLang="en-US" smtClean="0">
              <a:latin typeface="Helvetica"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latin typeface="Helvetica" charset="0"/>
              <a:ea typeface="ＭＳ Ｐゴシック" pitchFamily="34" charset="-128"/>
            </a:endParaRPr>
          </a:p>
        </p:txBody>
      </p:sp>
      <p:sp>
        <p:nvSpPr>
          <p:cNvPr id="1208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spcBef>
                <a:spcPct val="30000"/>
              </a:spcBef>
              <a:defRPr sz="1200">
                <a:solidFill>
                  <a:schemeClr val="tx1"/>
                </a:solidFill>
                <a:latin typeface="Calibri" pitchFamily="34" charset="0"/>
                <a:ea typeface="ＭＳ Ｐゴシック" pitchFamily="34" charset="-128"/>
              </a:defRPr>
            </a:lvl1pPr>
            <a:lvl2pPr marL="742950" indent="-285750" defTabSz="922338" eaLnBrk="0" hangingPunct="0">
              <a:spcBef>
                <a:spcPct val="30000"/>
              </a:spcBef>
              <a:defRPr sz="1200">
                <a:solidFill>
                  <a:schemeClr val="tx1"/>
                </a:solidFill>
                <a:latin typeface="Calibri" pitchFamily="34" charset="0"/>
                <a:ea typeface="ＭＳ Ｐゴシック" pitchFamily="34" charset="-128"/>
              </a:defRPr>
            </a:lvl2pPr>
            <a:lvl3pPr marL="1143000" indent="-228600" defTabSz="922338" eaLnBrk="0" hangingPunct="0">
              <a:spcBef>
                <a:spcPct val="30000"/>
              </a:spcBef>
              <a:defRPr sz="1200">
                <a:solidFill>
                  <a:schemeClr val="tx1"/>
                </a:solidFill>
                <a:latin typeface="Calibri" pitchFamily="34" charset="0"/>
                <a:ea typeface="ＭＳ Ｐゴシック" pitchFamily="34" charset="-128"/>
              </a:defRPr>
            </a:lvl3pPr>
            <a:lvl4pPr marL="1600200" indent="-228600" defTabSz="922338" eaLnBrk="0" hangingPunct="0">
              <a:spcBef>
                <a:spcPct val="30000"/>
              </a:spcBef>
              <a:defRPr sz="1200">
                <a:solidFill>
                  <a:schemeClr val="tx1"/>
                </a:solidFill>
                <a:latin typeface="Calibri" pitchFamily="34" charset="0"/>
                <a:ea typeface="ＭＳ Ｐゴシック" pitchFamily="34" charset="-128"/>
              </a:defRPr>
            </a:lvl4pPr>
            <a:lvl5pPr marL="2057400" indent="-228600" defTabSz="922338" eaLnBrk="0" hangingPunct="0">
              <a:spcBef>
                <a:spcPct val="30000"/>
              </a:spcBef>
              <a:defRPr sz="1200">
                <a:solidFill>
                  <a:schemeClr val="tx1"/>
                </a:solidFill>
                <a:latin typeface="Calibri" pitchFamily="34" charset="0"/>
                <a:ea typeface="ＭＳ Ｐゴシック" pitchFamily="34" charset="-128"/>
              </a:defRPr>
            </a:lvl5pPr>
            <a:lvl6pPr marL="2514600" indent="-228600" defTabSz="922338"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22338"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22338"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22338"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78585876-C161-42EA-B4B4-7E631B4D70DE}" type="slidenum">
              <a:rPr lang="en-US" altLang="en-US" smtClean="0">
                <a:latin typeface="Helvetica" charset="0"/>
              </a:rPr>
              <a:pPr>
                <a:spcBef>
                  <a:spcPct val="0"/>
                </a:spcBef>
              </a:pPr>
              <a:t>52</a:t>
            </a:fld>
            <a:endParaRPr lang="en-US" altLang="en-US" smtClean="0">
              <a:latin typeface="Helvetica"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latin typeface="Helvetica" charset="0"/>
              <a:ea typeface="ＭＳ Ｐゴシック" pitchFamily="34" charset="-128"/>
            </a:endParaRPr>
          </a:p>
        </p:txBody>
      </p:sp>
      <p:sp>
        <p:nvSpPr>
          <p:cNvPr id="121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spcBef>
                <a:spcPct val="30000"/>
              </a:spcBef>
              <a:defRPr sz="1200">
                <a:solidFill>
                  <a:schemeClr val="tx1"/>
                </a:solidFill>
                <a:latin typeface="Calibri" pitchFamily="34" charset="0"/>
                <a:ea typeface="ＭＳ Ｐゴシック" pitchFamily="34" charset="-128"/>
              </a:defRPr>
            </a:lvl1pPr>
            <a:lvl2pPr marL="752475" indent="-288925" defTabSz="922338" eaLnBrk="0" hangingPunct="0">
              <a:spcBef>
                <a:spcPct val="30000"/>
              </a:spcBef>
              <a:defRPr sz="1200">
                <a:solidFill>
                  <a:schemeClr val="tx1"/>
                </a:solidFill>
                <a:latin typeface="Calibri" pitchFamily="34" charset="0"/>
                <a:ea typeface="ＭＳ Ｐゴシック" pitchFamily="34" charset="-128"/>
              </a:defRPr>
            </a:lvl2pPr>
            <a:lvl3pPr marL="1157288" indent="-230188" defTabSz="922338" eaLnBrk="0" hangingPunct="0">
              <a:spcBef>
                <a:spcPct val="30000"/>
              </a:spcBef>
              <a:defRPr sz="1200">
                <a:solidFill>
                  <a:schemeClr val="tx1"/>
                </a:solidFill>
                <a:latin typeface="Calibri" pitchFamily="34" charset="0"/>
                <a:ea typeface="ＭＳ Ｐゴシック" pitchFamily="34" charset="-128"/>
              </a:defRPr>
            </a:lvl3pPr>
            <a:lvl4pPr marL="1620838" indent="-230188" defTabSz="922338" eaLnBrk="0" hangingPunct="0">
              <a:spcBef>
                <a:spcPct val="30000"/>
              </a:spcBef>
              <a:defRPr sz="1200">
                <a:solidFill>
                  <a:schemeClr val="tx1"/>
                </a:solidFill>
                <a:latin typeface="Calibri" pitchFamily="34" charset="0"/>
                <a:ea typeface="ＭＳ Ｐゴシック" pitchFamily="34" charset="-128"/>
              </a:defRPr>
            </a:lvl4pPr>
            <a:lvl5pPr marL="2084388" indent="-230188" defTabSz="922338" eaLnBrk="0" hangingPunct="0">
              <a:spcBef>
                <a:spcPct val="30000"/>
              </a:spcBef>
              <a:defRPr sz="1200">
                <a:solidFill>
                  <a:schemeClr val="tx1"/>
                </a:solidFill>
                <a:latin typeface="Calibri" pitchFamily="34" charset="0"/>
                <a:ea typeface="ＭＳ Ｐゴシック" pitchFamily="34" charset="-128"/>
              </a:defRPr>
            </a:lvl5pPr>
            <a:lvl6pPr marL="2541588" indent="-230188" defTabSz="922338"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98788" indent="-230188" defTabSz="922338"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55988" indent="-230188" defTabSz="922338"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913188" indent="-230188" defTabSz="922338"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A3CBC8EA-B548-4651-BCDF-B06E43ECE079}" type="slidenum">
              <a:rPr lang="en-US" altLang="en-US" smtClean="0">
                <a:latin typeface="Helvetica" charset="0"/>
              </a:rPr>
              <a:pPr>
                <a:spcBef>
                  <a:spcPct val="0"/>
                </a:spcBef>
              </a:pPr>
              <a:t>53</a:t>
            </a:fld>
            <a:endParaRPr lang="en-US" altLang="en-US" smtClean="0">
              <a:latin typeface="Helvetica"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latin typeface="Helvetica" charset="0"/>
              <a:ea typeface="ＭＳ Ｐゴシック" pitchFamily="34" charset="-128"/>
            </a:endParaRPr>
          </a:p>
        </p:txBody>
      </p:sp>
      <p:sp>
        <p:nvSpPr>
          <p:cNvPr id="1228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spcBef>
                <a:spcPct val="30000"/>
              </a:spcBef>
              <a:defRPr sz="1200">
                <a:solidFill>
                  <a:schemeClr val="tx1"/>
                </a:solidFill>
                <a:latin typeface="Calibri" pitchFamily="34" charset="0"/>
                <a:ea typeface="ＭＳ Ｐゴシック" pitchFamily="34" charset="-128"/>
              </a:defRPr>
            </a:lvl1pPr>
            <a:lvl2pPr marL="752475" indent="-288925" defTabSz="922338" eaLnBrk="0" hangingPunct="0">
              <a:spcBef>
                <a:spcPct val="30000"/>
              </a:spcBef>
              <a:defRPr sz="1200">
                <a:solidFill>
                  <a:schemeClr val="tx1"/>
                </a:solidFill>
                <a:latin typeface="Calibri" pitchFamily="34" charset="0"/>
                <a:ea typeface="ＭＳ Ｐゴシック" pitchFamily="34" charset="-128"/>
              </a:defRPr>
            </a:lvl2pPr>
            <a:lvl3pPr marL="1157288" indent="-230188" defTabSz="922338" eaLnBrk="0" hangingPunct="0">
              <a:spcBef>
                <a:spcPct val="30000"/>
              </a:spcBef>
              <a:defRPr sz="1200">
                <a:solidFill>
                  <a:schemeClr val="tx1"/>
                </a:solidFill>
                <a:latin typeface="Calibri" pitchFamily="34" charset="0"/>
                <a:ea typeface="ＭＳ Ｐゴシック" pitchFamily="34" charset="-128"/>
              </a:defRPr>
            </a:lvl3pPr>
            <a:lvl4pPr marL="1620838" indent="-230188" defTabSz="922338" eaLnBrk="0" hangingPunct="0">
              <a:spcBef>
                <a:spcPct val="30000"/>
              </a:spcBef>
              <a:defRPr sz="1200">
                <a:solidFill>
                  <a:schemeClr val="tx1"/>
                </a:solidFill>
                <a:latin typeface="Calibri" pitchFamily="34" charset="0"/>
                <a:ea typeface="ＭＳ Ｐゴシック" pitchFamily="34" charset="-128"/>
              </a:defRPr>
            </a:lvl4pPr>
            <a:lvl5pPr marL="2084388" indent="-230188" defTabSz="922338" eaLnBrk="0" hangingPunct="0">
              <a:spcBef>
                <a:spcPct val="30000"/>
              </a:spcBef>
              <a:defRPr sz="1200">
                <a:solidFill>
                  <a:schemeClr val="tx1"/>
                </a:solidFill>
                <a:latin typeface="Calibri" pitchFamily="34" charset="0"/>
                <a:ea typeface="ＭＳ Ｐゴシック" pitchFamily="34" charset="-128"/>
              </a:defRPr>
            </a:lvl5pPr>
            <a:lvl6pPr marL="2541588" indent="-230188" defTabSz="922338"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98788" indent="-230188" defTabSz="922338"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55988" indent="-230188" defTabSz="922338"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913188" indent="-230188" defTabSz="922338"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ECFD829B-E052-45F5-B020-7C728638F76E}" type="slidenum">
              <a:rPr lang="en-US" altLang="en-US" smtClean="0">
                <a:latin typeface="Helvetica" charset="0"/>
              </a:rPr>
              <a:pPr>
                <a:spcBef>
                  <a:spcPct val="0"/>
                </a:spcBef>
              </a:pPr>
              <a:t>54</a:t>
            </a:fld>
            <a:endParaRPr lang="en-US" altLang="en-US" smtClean="0">
              <a:latin typeface="Helvetica"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latin typeface="Helvetica" charset="0"/>
              <a:ea typeface="ＭＳ Ｐゴシック" pitchFamily="34" charset="-128"/>
            </a:endParaRPr>
          </a:p>
        </p:txBody>
      </p:sp>
      <p:sp>
        <p:nvSpPr>
          <p:cNvPr id="1239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spcBef>
                <a:spcPct val="30000"/>
              </a:spcBef>
              <a:defRPr sz="1200">
                <a:solidFill>
                  <a:schemeClr val="tx1"/>
                </a:solidFill>
                <a:latin typeface="Calibri" pitchFamily="34" charset="0"/>
                <a:ea typeface="ＭＳ Ｐゴシック" pitchFamily="34" charset="-128"/>
              </a:defRPr>
            </a:lvl1pPr>
            <a:lvl2pPr marL="752475" indent="-288925" defTabSz="922338" eaLnBrk="0" hangingPunct="0">
              <a:spcBef>
                <a:spcPct val="30000"/>
              </a:spcBef>
              <a:defRPr sz="1200">
                <a:solidFill>
                  <a:schemeClr val="tx1"/>
                </a:solidFill>
                <a:latin typeface="Calibri" pitchFamily="34" charset="0"/>
                <a:ea typeface="ＭＳ Ｐゴシック" pitchFamily="34" charset="-128"/>
              </a:defRPr>
            </a:lvl2pPr>
            <a:lvl3pPr marL="1157288" indent="-230188" defTabSz="922338" eaLnBrk="0" hangingPunct="0">
              <a:spcBef>
                <a:spcPct val="30000"/>
              </a:spcBef>
              <a:defRPr sz="1200">
                <a:solidFill>
                  <a:schemeClr val="tx1"/>
                </a:solidFill>
                <a:latin typeface="Calibri" pitchFamily="34" charset="0"/>
                <a:ea typeface="ＭＳ Ｐゴシック" pitchFamily="34" charset="-128"/>
              </a:defRPr>
            </a:lvl3pPr>
            <a:lvl4pPr marL="1620838" indent="-230188" defTabSz="922338" eaLnBrk="0" hangingPunct="0">
              <a:spcBef>
                <a:spcPct val="30000"/>
              </a:spcBef>
              <a:defRPr sz="1200">
                <a:solidFill>
                  <a:schemeClr val="tx1"/>
                </a:solidFill>
                <a:latin typeface="Calibri" pitchFamily="34" charset="0"/>
                <a:ea typeface="ＭＳ Ｐゴシック" pitchFamily="34" charset="-128"/>
              </a:defRPr>
            </a:lvl4pPr>
            <a:lvl5pPr marL="2084388" indent="-230188" defTabSz="922338" eaLnBrk="0" hangingPunct="0">
              <a:spcBef>
                <a:spcPct val="30000"/>
              </a:spcBef>
              <a:defRPr sz="1200">
                <a:solidFill>
                  <a:schemeClr val="tx1"/>
                </a:solidFill>
                <a:latin typeface="Calibri" pitchFamily="34" charset="0"/>
                <a:ea typeface="ＭＳ Ｐゴシック" pitchFamily="34" charset="-128"/>
              </a:defRPr>
            </a:lvl5pPr>
            <a:lvl6pPr marL="2541588" indent="-230188" defTabSz="922338"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98788" indent="-230188" defTabSz="922338"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55988" indent="-230188" defTabSz="922338"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913188" indent="-230188" defTabSz="922338"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ABD666E6-226A-4425-9847-97EF6D104EBF}" type="slidenum">
              <a:rPr lang="en-US" altLang="en-US" smtClean="0">
                <a:latin typeface="Helvetica" charset="0"/>
              </a:rPr>
              <a:pPr>
                <a:spcBef>
                  <a:spcPct val="0"/>
                </a:spcBef>
              </a:pPr>
              <a:t>55</a:t>
            </a:fld>
            <a:endParaRPr lang="en-US" altLang="en-US" smtClean="0">
              <a:latin typeface="Helvetica"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latin typeface="Helvetica" charset="0"/>
              <a:ea typeface="ＭＳ Ｐゴシック" pitchFamily="34" charset="-128"/>
            </a:endParaRPr>
          </a:p>
        </p:txBody>
      </p:sp>
      <p:sp>
        <p:nvSpPr>
          <p:cNvPr id="1249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spcBef>
                <a:spcPct val="30000"/>
              </a:spcBef>
              <a:defRPr sz="1200">
                <a:solidFill>
                  <a:schemeClr val="tx1"/>
                </a:solidFill>
                <a:latin typeface="Calibri" pitchFamily="34" charset="0"/>
                <a:ea typeface="ＭＳ Ｐゴシック" pitchFamily="34" charset="-128"/>
              </a:defRPr>
            </a:lvl1pPr>
            <a:lvl2pPr marL="752475" indent="-288925" defTabSz="922338" eaLnBrk="0" hangingPunct="0">
              <a:spcBef>
                <a:spcPct val="30000"/>
              </a:spcBef>
              <a:defRPr sz="1200">
                <a:solidFill>
                  <a:schemeClr val="tx1"/>
                </a:solidFill>
                <a:latin typeface="Calibri" pitchFamily="34" charset="0"/>
                <a:ea typeface="ＭＳ Ｐゴシック" pitchFamily="34" charset="-128"/>
              </a:defRPr>
            </a:lvl2pPr>
            <a:lvl3pPr marL="1157288" indent="-230188" defTabSz="922338" eaLnBrk="0" hangingPunct="0">
              <a:spcBef>
                <a:spcPct val="30000"/>
              </a:spcBef>
              <a:defRPr sz="1200">
                <a:solidFill>
                  <a:schemeClr val="tx1"/>
                </a:solidFill>
                <a:latin typeface="Calibri" pitchFamily="34" charset="0"/>
                <a:ea typeface="ＭＳ Ｐゴシック" pitchFamily="34" charset="-128"/>
              </a:defRPr>
            </a:lvl3pPr>
            <a:lvl4pPr marL="1620838" indent="-230188" defTabSz="922338" eaLnBrk="0" hangingPunct="0">
              <a:spcBef>
                <a:spcPct val="30000"/>
              </a:spcBef>
              <a:defRPr sz="1200">
                <a:solidFill>
                  <a:schemeClr val="tx1"/>
                </a:solidFill>
                <a:latin typeface="Calibri" pitchFamily="34" charset="0"/>
                <a:ea typeface="ＭＳ Ｐゴシック" pitchFamily="34" charset="-128"/>
              </a:defRPr>
            </a:lvl4pPr>
            <a:lvl5pPr marL="2084388" indent="-230188" defTabSz="922338" eaLnBrk="0" hangingPunct="0">
              <a:spcBef>
                <a:spcPct val="30000"/>
              </a:spcBef>
              <a:defRPr sz="1200">
                <a:solidFill>
                  <a:schemeClr val="tx1"/>
                </a:solidFill>
                <a:latin typeface="Calibri" pitchFamily="34" charset="0"/>
                <a:ea typeface="ＭＳ Ｐゴシック" pitchFamily="34" charset="-128"/>
              </a:defRPr>
            </a:lvl5pPr>
            <a:lvl6pPr marL="2541588" indent="-230188" defTabSz="922338"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98788" indent="-230188" defTabSz="922338"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55988" indent="-230188" defTabSz="922338"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913188" indent="-230188" defTabSz="922338"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B56013DA-4143-4553-87CD-0D8FF9F53774}" type="slidenum">
              <a:rPr lang="en-US" altLang="en-US" smtClean="0">
                <a:latin typeface="Helvetica" charset="0"/>
              </a:rPr>
              <a:pPr>
                <a:spcBef>
                  <a:spcPct val="0"/>
                </a:spcBef>
              </a:pPr>
              <a:t>56</a:t>
            </a:fld>
            <a:endParaRPr lang="en-US" altLang="en-US" smtClean="0">
              <a:latin typeface="Helvetica"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latin typeface="Helvetica" charset="0"/>
              <a:ea typeface="ＭＳ Ｐゴシック" pitchFamily="34" charset="-128"/>
            </a:endParaRPr>
          </a:p>
        </p:txBody>
      </p:sp>
      <p:sp>
        <p:nvSpPr>
          <p:cNvPr id="1259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spcBef>
                <a:spcPct val="30000"/>
              </a:spcBef>
              <a:defRPr sz="1200">
                <a:solidFill>
                  <a:schemeClr val="tx1"/>
                </a:solidFill>
                <a:latin typeface="Calibri" pitchFamily="34" charset="0"/>
                <a:ea typeface="ＭＳ Ｐゴシック" pitchFamily="34" charset="-128"/>
              </a:defRPr>
            </a:lvl1pPr>
            <a:lvl2pPr marL="752475" indent="-288925" defTabSz="922338" eaLnBrk="0" hangingPunct="0">
              <a:spcBef>
                <a:spcPct val="30000"/>
              </a:spcBef>
              <a:defRPr sz="1200">
                <a:solidFill>
                  <a:schemeClr val="tx1"/>
                </a:solidFill>
                <a:latin typeface="Calibri" pitchFamily="34" charset="0"/>
                <a:ea typeface="ＭＳ Ｐゴシック" pitchFamily="34" charset="-128"/>
              </a:defRPr>
            </a:lvl2pPr>
            <a:lvl3pPr marL="1157288" indent="-230188" defTabSz="922338" eaLnBrk="0" hangingPunct="0">
              <a:spcBef>
                <a:spcPct val="30000"/>
              </a:spcBef>
              <a:defRPr sz="1200">
                <a:solidFill>
                  <a:schemeClr val="tx1"/>
                </a:solidFill>
                <a:latin typeface="Calibri" pitchFamily="34" charset="0"/>
                <a:ea typeface="ＭＳ Ｐゴシック" pitchFamily="34" charset="-128"/>
              </a:defRPr>
            </a:lvl3pPr>
            <a:lvl4pPr marL="1620838" indent="-230188" defTabSz="922338" eaLnBrk="0" hangingPunct="0">
              <a:spcBef>
                <a:spcPct val="30000"/>
              </a:spcBef>
              <a:defRPr sz="1200">
                <a:solidFill>
                  <a:schemeClr val="tx1"/>
                </a:solidFill>
                <a:latin typeface="Calibri" pitchFamily="34" charset="0"/>
                <a:ea typeface="ＭＳ Ｐゴシック" pitchFamily="34" charset="-128"/>
              </a:defRPr>
            </a:lvl4pPr>
            <a:lvl5pPr marL="2084388" indent="-230188" defTabSz="922338" eaLnBrk="0" hangingPunct="0">
              <a:spcBef>
                <a:spcPct val="30000"/>
              </a:spcBef>
              <a:defRPr sz="1200">
                <a:solidFill>
                  <a:schemeClr val="tx1"/>
                </a:solidFill>
                <a:latin typeface="Calibri" pitchFamily="34" charset="0"/>
                <a:ea typeface="ＭＳ Ｐゴシック" pitchFamily="34" charset="-128"/>
              </a:defRPr>
            </a:lvl5pPr>
            <a:lvl6pPr marL="2541588" indent="-230188" defTabSz="922338"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98788" indent="-230188" defTabSz="922338"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55988" indent="-230188" defTabSz="922338"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913188" indent="-230188" defTabSz="922338"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2904CAD5-7AF6-4649-973B-8368F0BAF269}" type="slidenum">
              <a:rPr lang="en-US" altLang="en-US" smtClean="0">
                <a:latin typeface="Helvetica" charset="0"/>
              </a:rPr>
              <a:pPr>
                <a:spcBef>
                  <a:spcPct val="0"/>
                </a:spcBef>
              </a:pPr>
              <a:t>57</a:t>
            </a:fld>
            <a:endParaRPr lang="en-US" altLang="en-US" smtClean="0">
              <a:latin typeface="Helvetica"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latin typeface="Helvetica" charset="0"/>
              <a:ea typeface="ＭＳ Ｐゴシック" pitchFamily="34" charset="-128"/>
            </a:endParaRPr>
          </a:p>
        </p:txBody>
      </p:sp>
      <p:sp>
        <p:nvSpPr>
          <p:cNvPr id="1269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spcBef>
                <a:spcPct val="30000"/>
              </a:spcBef>
              <a:defRPr sz="1200">
                <a:solidFill>
                  <a:schemeClr val="tx1"/>
                </a:solidFill>
                <a:latin typeface="Calibri" pitchFamily="34" charset="0"/>
                <a:ea typeface="ＭＳ Ｐゴシック" pitchFamily="34" charset="-128"/>
              </a:defRPr>
            </a:lvl1pPr>
            <a:lvl2pPr marL="752475" indent="-288925" defTabSz="922338" eaLnBrk="0" hangingPunct="0">
              <a:spcBef>
                <a:spcPct val="30000"/>
              </a:spcBef>
              <a:defRPr sz="1200">
                <a:solidFill>
                  <a:schemeClr val="tx1"/>
                </a:solidFill>
                <a:latin typeface="Calibri" pitchFamily="34" charset="0"/>
                <a:ea typeface="ＭＳ Ｐゴシック" pitchFamily="34" charset="-128"/>
              </a:defRPr>
            </a:lvl2pPr>
            <a:lvl3pPr marL="1157288" indent="-230188" defTabSz="922338" eaLnBrk="0" hangingPunct="0">
              <a:spcBef>
                <a:spcPct val="30000"/>
              </a:spcBef>
              <a:defRPr sz="1200">
                <a:solidFill>
                  <a:schemeClr val="tx1"/>
                </a:solidFill>
                <a:latin typeface="Calibri" pitchFamily="34" charset="0"/>
                <a:ea typeface="ＭＳ Ｐゴシック" pitchFamily="34" charset="-128"/>
              </a:defRPr>
            </a:lvl3pPr>
            <a:lvl4pPr marL="1620838" indent="-230188" defTabSz="922338" eaLnBrk="0" hangingPunct="0">
              <a:spcBef>
                <a:spcPct val="30000"/>
              </a:spcBef>
              <a:defRPr sz="1200">
                <a:solidFill>
                  <a:schemeClr val="tx1"/>
                </a:solidFill>
                <a:latin typeface="Calibri" pitchFamily="34" charset="0"/>
                <a:ea typeface="ＭＳ Ｐゴシック" pitchFamily="34" charset="-128"/>
              </a:defRPr>
            </a:lvl4pPr>
            <a:lvl5pPr marL="2084388" indent="-230188" defTabSz="922338" eaLnBrk="0" hangingPunct="0">
              <a:spcBef>
                <a:spcPct val="30000"/>
              </a:spcBef>
              <a:defRPr sz="1200">
                <a:solidFill>
                  <a:schemeClr val="tx1"/>
                </a:solidFill>
                <a:latin typeface="Calibri" pitchFamily="34" charset="0"/>
                <a:ea typeface="ＭＳ Ｐゴシック" pitchFamily="34" charset="-128"/>
              </a:defRPr>
            </a:lvl5pPr>
            <a:lvl6pPr marL="2541588" indent="-230188" defTabSz="922338"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98788" indent="-230188" defTabSz="922338"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55988" indent="-230188" defTabSz="922338"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913188" indent="-230188" defTabSz="922338"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63555689-BAA3-4794-BCDB-96BAB5E7F030}" type="slidenum">
              <a:rPr lang="en-US" altLang="en-US" smtClean="0">
                <a:latin typeface="Helvetica" charset="0"/>
              </a:rPr>
              <a:pPr>
                <a:spcBef>
                  <a:spcPct val="0"/>
                </a:spcBef>
              </a:pPr>
              <a:t>58</a:t>
            </a:fld>
            <a:endParaRPr lang="en-US" altLang="en-US" smtClean="0">
              <a:latin typeface="Helvetica"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latin typeface="Helvetica" charset="0"/>
              <a:ea typeface="ＭＳ Ｐゴシック" pitchFamily="34" charset="-128"/>
            </a:endParaRPr>
          </a:p>
        </p:txBody>
      </p:sp>
      <p:sp>
        <p:nvSpPr>
          <p:cNvPr id="1280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spcBef>
                <a:spcPct val="30000"/>
              </a:spcBef>
              <a:defRPr sz="1200">
                <a:solidFill>
                  <a:schemeClr val="tx1"/>
                </a:solidFill>
                <a:latin typeface="Calibri" pitchFamily="34" charset="0"/>
                <a:ea typeface="ＭＳ Ｐゴシック" pitchFamily="34" charset="-128"/>
              </a:defRPr>
            </a:lvl1pPr>
            <a:lvl2pPr marL="752475" indent="-288925" defTabSz="922338" eaLnBrk="0" hangingPunct="0">
              <a:spcBef>
                <a:spcPct val="30000"/>
              </a:spcBef>
              <a:defRPr sz="1200">
                <a:solidFill>
                  <a:schemeClr val="tx1"/>
                </a:solidFill>
                <a:latin typeface="Calibri" pitchFamily="34" charset="0"/>
                <a:ea typeface="ＭＳ Ｐゴシック" pitchFamily="34" charset="-128"/>
              </a:defRPr>
            </a:lvl2pPr>
            <a:lvl3pPr marL="1157288" indent="-230188" defTabSz="922338" eaLnBrk="0" hangingPunct="0">
              <a:spcBef>
                <a:spcPct val="30000"/>
              </a:spcBef>
              <a:defRPr sz="1200">
                <a:solidFill>
                  <a:schemeClr val="tx1"/>
                </a:solidFill>
                <a:latin typeface="Calibri" pitchFamily="34" charset="0"/>
                <a:ea typeface="ＭＳ Ｐゴシック" pitchFamily="34" charset="-128"/>
              </a:defRPr>
            </a:lvl3pPr>
            <a:lvl4pPr marL="1620838" indent="-230188" defTabSz="922338" eaLnBrk="0" hangingPunct="0">
              <a:spcBef>
                <a:spcPct val="30000"/>
              </a:spcBef>
              <a:defRPr sz="1200">
                <a:solidFill>
                  <a:schemeClr val="tx1"/>
                </a:solidFill>
                <a:latin typeface="Calibri" pitchFamily="34" charset="0"/>
                <a:ea typeface="ＭＳ Ｐゴシック" pitchFamily="34" charset="-128"/>
              </a:defRPr>
            </a:lvl4pPr>
            <a:lvl5pPr marL="2084388" indent="-230188" defTabSz="922338" eaLnBrk="0" hangingPunct="0">
              <a:spcBef>
                <a:spcPct val="30000"/>
              </a:spcBef>
              <a:defRPr sz="1200">
                <a:solidFill>
                  <a:schemeClr val="tx1"/>
                </a:solidFill>
                <a:latin typeface="Calibri" pitchFamily="34" charset="0"/>
                <a:ea typeface="ＭＳ Ｐゴシック" pitchFamily="34" charset="-128"/>
              </a:defRPr>
            </a:lvl5pPr>
            <a:lvl6pPr marL="2541588" indent="-230188" defTabSz="922338"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98788" indent="-230188" defTabSz="922338"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55988" indent="-230188" defTabSz="922338"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913188" indent="-230188" defTabSz="922338"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E922C5BE-B7F1-4B20-86C1-29844FB56DA6}" type="slidenum">
              <a:rPr lang="en-US" altLang="en-US" smtClean="0">
                <a:latin typeface="Helvetica" charset="0"/>
              </a:rPr>
              <a:pPr>
                <a:spcBef>
                  <a:spcPct val="0"/>
                </a:spcBef>
              </a:pPr>
              <a:t>59</a:t>
            </a:fld>
            <a:endParaRPr lang="en-US" altLang="en-US" smtClean="0">
              <a:latin typeface="Helvetica"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itchFamily="34" charset="-128"/>
            </a:endParaRPr>
          </a:p>
        </p:txBody>
      </p:sp>
      <p:sp>
        <p:nvSpPr>
          <p:cNvPr id="1290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1638B3D1-0389-40F1-9A3B-3F8B2093D45B}" type="slidenum">
              <a:rPr lang="en-US" altLang="en-US" smtClean="0"/>
              <a:pPr eaLnBrk="1" hangingPunct="1">
                <a:spcBef>
                  <a:spcPct val="0"/>
                </a:spcBef>
              </a:pPr>
              <a:t>60</a:t>
            </a:fld>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latin typeface="Arial" pitchFamily="34" charset="0"/>
              <a:ea typeface="ＭＳ Ｐゴシック" pitchFamily="34" charset="-128"/>
            </a:endParaRPr>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spcBef>
                <a:spcPct val="30000"/>
              </a:spcBef>
              <a:defRPr sz="1200">
                <a:solidFill>
                  <a:schemeClr val="tx1"/>
                </a:solidFill>
                <a:latin typeface="Calibri" pitchFamily="34" charset="0"/>
                <a:ea typeface="ＭＳ Ｐゴシック" pitchFamily="34" charset="-128"/>
              </a:defRPr>
            </a:lvl1pPr>
            <a:lvl2pPr marL="742950" indent="-285750" defTabSz="922338" eaLnBrk="0" hangingPunct="0">
              <a:spcBef>
                <a:spcPct val="30000"/>
              </a:spcBef>
              <a:defRPr sz="1200">
                <a:solidFill>
                  <a:schemeClr val="tx1"/>
                </a:solidFill>
                <a:latin typeface="Calibri" pitchFamily="34" charset="0"/>
                <a:ea typeface="ＭＳ Ｐゴシック" pitchFamily="34" charset="-128"/>
              </a:defRPr>
            </a:lvl2pPr>
            <a:lvl3pPr marL="1143000" indent="-228600" defTabSz="922338" eaLnBrk="0" hangingPunct="0">
              <a:spcBef>
                <a:spcPct val="30000"/>
              </a:spcBef>
              <a:defRPr sz="1200">
                <a:solidFill>
                  <a:schemeClr val="tx1"/>
                </a:solidFill>
                <a:latin typeface="Calibri" pitchFamily="34" charset="0"/>
                <a:ea typeface="ＭＳ Ｐゴシック" pitchFamily="34" charset="-128"/>
              </a:defRPr>
            </a:lvl3pPr>
            <a:lvl4pPr marL="1600200" indent="-228600" defTabSz="922338" eaLnBrk="0" hangingPunct="0">
              <a:spcBef>
                <a:spcPct val="30000"/>
              </a:spcBef>
              <a:defRPr sz="1200">
                <a:solidFill>
                  <a:schemeClr val="tx1"/>
                </a:solidFill>
                <a:latin typeface="Calibri" pitchFamily="34" charset="0"/>
                <a:ea typeface="ＭＳ Ｐゴシック" pitchFamily="34" charset="-128"/>
              </a:defRPr>
            </a:lvl4pPr>
            <a:lvl5pPr marL="2057400" indent="-228600" defTabSz="922338" eaLnBrk="0" hangingPunct="0">
              <a:spcBef>
                <a:spcPct val="30000"/>
              </a:spcBef>
              <a:defRPr sz="1200">
                <a:solidFill>
                  <a:schemeClr val="tx1"/>
                </a:solidFill>
                <a:latin typeface="Calibri" pitchFamily="34" charset="0"/>
                <a:ea typeface="ＭＳ Ｐゴシック" pitchFamily="34" charset="-128"/>
              </a:defRPr>
            </a:lvl5pPr>
            <a:lvl6pPr marL="2514600" indent="-228600" defTabSz="922338"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22338"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22338"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22338"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11A961B4-F278-4E71-81E9-C5B872BDB408}" type="slidenum">
              <a:rPr lang="en-US" altLang="en-US" smtClean="0">
                <a:latin typeface="Arial" pitchFamily="34" charset="0"/>
              </a:rPr>
              <a:pPr>
                <a:spcBef>
                  <a:spcPct val="0"/>
                </a:spcBef>
              </a:pPr>
              <a:t>6</a:t>
            </a:fld>
            <a:endParaRPr lang="en-US" altLang="en-US" smtClean="0">
              <a:latin typeface="Arial" pitchFamily="34"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latin typeface="Helvetica" charset="0"/>
              <a:ea typeface="ＭＳ Ｐゴシック" pitchFamily="34" charset="-128"/>
            </a:endParaRPr>
          </a:p>
        </p:txBody>
      </p:sp>
      <p:sp>
        <p:nvSpPr>
          <p:cNvPr id="1300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spcBef>
                <a:spcPct val="30000"/>
              </a:spcBef>
              <a:defRPr sz="1200">
                <a:solidFill>
                  <a:schemeClr val="tx1"/>
                </a:solidFill>
                <a:latin typeface="Calibri" pitchFamily="34" charset="0"/>
                <a:ea typeface="ＭＳ Ｐゴシック" pitchFamily="34" charset="-128"/>
              </a:defRPr>
            </a:lvl1pPr>
            <a:lvl2pPr marL="742950" indent="-285750" defTabSz="922338" eaLnBrk="0" hangingPunct="0">
              <a:spcBef>
                <a:spcPct val="30000"/>
              </a:spcBef>
              <a:defRPr sz="1200">
                <a:solidFill>
                  <a:schemeClr val="tx1"/>
                </a:solidFill>
                <a:latin typeface="Calibri" pitchFamily="34" charset="0"/>
                <a:ea typeface="ＭＳ Ｐゴシック" pitchFamily="34" charset="-128"/>
              </a:defRPr>
            </a:lvl2pPr>
            <a:lvl3pPr marL="1143000" indent="-228600" defTabSz="922338" eaLnBrk="0" hangingPunct="0">
              <a:spcBef>
                <a:spcPct val="30000"/>
              </a:spcBef>
              <a:defRPr sz="1200">
                <a:solidFill>
                  <a:schemeClr val="tx1"/>
                </a:solidFill>
                <a:latin typeface="Calibri" pitchFamily="34" charset="0"/>
                <a:ea typeface="ＭＳ Ｐゴシック" pitchFamily="34" charset="-128"/>
              </a:defRPr>
            </a:lvl3pPr>
            <a:lvl4pPr marL="1600200" indent="-228600" defTabSz="922338" eaLnBrk="0" hangingPunct="0">
              <a:spcBef>
                <a:spcPct val="30000"/>
              </a:spcBef>
              <a:defRPr sz="1200">
                <a:solidFill>
                  <a:schemeClr val="tx1"/>
                </a:solidFill>
                <a:latin typeface="Calibri" pitchFamily="34" charset="0"/>
                <a:ea typeface="ＭＳ Ｐゴシック" pitchFamily="34" charset="-128"/>
              </a:defRPr>
            </a:lvl4pPr>
            <a:lvl5pPr marL="2057400" indent="-228600" defTabSz="922338" eaLnBrk="0" hangingPunct="0">
              <a:spcBef>
                <a:spcPct val="30000"/>
              </a:spcBef>
              <a:defRPr sz="1200">
                <a:solidFill>
                  <a:schemeClr val="tx1"/>
                </a:solidFill>
                <a:latin typeface="Calibri" pitchFamily="34" charset="0"/>
                <a:ea typeface="ＭＳ Ｐゴシック" pitchFamily="34" charset="-128"/>
              </a:defRPr>
            </a:lvl5pPr>
            <a:lvl6pPr marL="2514600" indent="-228600" defTabSz="922338"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22338"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22338"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22338"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A01A4E64-2EDA-43D3-86BE-FB841260414D}" type="slidenum">
              <a:rPr lang="en-US" altLang="en-US" smtClean="0">
                <a:latin typeface="Helvetica" charset="0"/>
              </a:rPr>
              <a:pPr>
                <a:spcBef>
                  <a:spcPct val="0"/>
                </a:spcBef>
              </a:pPr>
              <a:t>61</a:t>
            </a:fld>
            <a:endParaRPr lang="en-US" altLang="en-US" smtClean="0">
              <a:latin typeface="Helvetica"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Tx/>
              <a:buChar char="•"/>
            </a:pPr>
            <a:endParaRPr lang="en-US" altLang="en-US" smtClean="0">
              <a:ea typeface="ＭＳ Ｐゴシック" pitchFamily="34" charset="-128"/>
            </a:endParaRPr>
          </a:p>
        </p:txBody>
      </p:sp>
      <p:sp>
        <p:nvSpPr>
          <p:cNvPr id="1075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4957655D-8BD3-4362-BC04-3A74C3E9509E}" type="slidenum">
              <a:rPr lang="en-US" altLang="en-US" smtClean="0">
                <a:solidFill>
                  <a:srgbClr val="000000"/>
                </a:solidFill>
              </a:rPr>
              <a:pPr eaLnBrk="1" hangingPunct="1">
                <a:spcBef>
                  <a:spcPct val="0"/>
                </a:spcBef>
              </a:pPr>
              <a:t>62</a:t>
            </a:fld>
            <a:endParaRPr lang="en-US" altLang="en-US" smtClean="0">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latin typeface="Helvetica" charset="0"/>
              <a:ea typeface="ＭＳ Ｐゴシック" pitchFamily="34" charset="-128"/>
            </a:endParaRPr>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spcBef>
                <a:spcPct val="30000"/>
              </a:spcBef>
              <a:defRPr sz="1200">
                <a:solidFill>
                  <a:schemeClr val="tx1"/>
                </a:solidFill>
                <a:latin typeface="Calibri" pitchFamily="34" charset="0"/>
                <a:ea typeface="ＭＳ Ｐゴシック" pitchFamily="34" charset="-128"/>
              </a:defRPr>
            </a:lvl1pPr>
            <a:lvl2pPr marL="742950" indent="-285750" defTabSz="922338" eaLnBrk="0" hangingPunct="0">
              <a:spcBef>
                <a:spcPct val="30000"/>
              </a:spcBef>
              <a:defRPr sz="1200">
                <a:solidFill>
                  <a:schemeClr val="tx1"/>
                </a:solidFill>
                <a:latin typeface="Calibri" pitchFamily="34" charset="0"/>
                <a:ea typeface="ＭＳ Ｐゴシック" pitchFamily="34" charset="-128"/>
              </a:defRPr>
            </a:lvl2pPr>
            <a:lvl3pPr marL="1143000" indent="-228600" defTabSz="922338" eaLnBrk="0" hangingPunct="0">
              <a:spcBef>
                <a:spcPct val="30000"/>
              </a:spcBef>
              <a:defRPr sz="1200">
                <a:solidFill>
                  <a:schemeClr val="tx1"/>
                </a:solidFill>
                <a:latin typeface="Calibri" pitchFamily="34" charset="0"/>
                <a:ea typeface="ＭＳ Ｐゴシック" pitchFamily="34" charset="-128"/>
              </a:defRPr>
            </a:lvl3pPr>
            <a:lvl4pPr marL="1600200" indent="-228600" defTabSz="922338" eaLnBrk="0" hangingPunct="0">
              <a:spcBef>
                <a:spcPct val="30000"/>
              </a:spcBef>
              <a:defRPr sz="1200">
                <a:solidFill>
                  <a:schemeClr val="tx1"/>
                </a:solidFill>
                <a:latin typeface="Calibri" pitchFamily="34" charset="0"/>
                <a:ea typeface="ＭＳ Ｐゴシック" pitchFamily="34" charset="-128"/>
              </a:defRPr>
            </a:lvl4pPr>
            <a:lvl5pPr marL="2057400" indent="-228600" defTabSz="922338" eaLnBrk="0" hangingPunct="0">
              <a:spcBef>
                <a:spcPct val="30000"/>
              </a:spcBef>
              <a:defRPr sz="1200">
                <a:solidFill>
                  <a:schemeClr val="tx1"/>
                </a:solidFill>
                <a:latin typeface="Calibri" pitchFamily="34" charset="0"/>
                <a:ea typeface="ＭＳ Ｐゴシック" pitchFamily="34" charset="-128"/>
              </a:defRPr>
            </a:lvl5pPr>
            <a:lvl6pPr marL="2514600" indent="-228600" defTabSz="922338"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22338"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22338"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22338"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9F240AD8-44A5-4E6B-8076-79B96BCF7DD9}" type="slidenum">
              <a:rPr lang="en-US" altLang="en-US" smtClean="0">
                <a:latin typeface="Helvetica" charset="0"/>
              </a:rPr>
              <a:pPr>
                <a:spcBef>
                  <a:spcPct val="0"/>
                </a:spcBef>
              </a:pPr>
              <a:t>7</a:t>
            </a:fld>
            <a:endParaRPr lang="en-US" altLang="en-US" smtClean="0">
              <a:latin typeface="Helvetica"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latin typeface="Helvetica" charset="0"/>
              <a:ea typeface="ＭＳ Ｐゴシック" pitchFamily="34" charset="-128"/>
            </a:endParaRPr>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spcBef>
                <a:spcPct val="30000"/>
              </a:spcBef>
              <a:defRPr sz="1200">
                <a:solidFill>
                  <a:schemeClr val="tx1"/>
                </a:solidFill>
                <a:latin typeface="Calibri" pitchFamily="34" charset="0"/>
                <a:ea typeface="ＭＳ Ｐゴシック" pitchFamily="34" charset="-128"/>
              </a:defRPr>
            </a:lvl1pPr>
            <a:lvl2pPr marL="742950" indent="-285750" defTabSz="922338" eaLnBrk="0" hangingPunct="0">
              <a:spcBef>
                <a:spcPct val="30000"/>
              </a:spcBef>
              <a:defRPr sz="1200">
                <a:solidFill>
                  <a:schemeClr val="tx1"/>
                </a:solidFill>
                <a:latin typeface="Calibri" pitchFamily="34" charset="0"/>
                <a:ea typeface="ＭＳ Ｐゴシック" pitchFamily="34" charset="-128"/>
              </a:defRPr>
            </a:lvl2pPr>
            <a:lvl3pPr marL="1143000" indent="-228600" defTabSz="922338" eaLnBrk="0" hangingPunct="0">
              <a:spcBef>
                <a:spcPct val="30000"/>
              </a:spcBef>
              <a:defRPr sz="1200">
                <a:solidFill>
                  <a:schemeClr val="tx1"/>
                </a:solidFill>
                <a:latin typeface="Calibri" pitchFamily="34" charset="0"/>
                <a:ea typeface="ＭＳ Ｐゴシック" pitchFamily="34" charset="-128"/>
              </a:defRPr>
            </a:lvl3pPr>
            <a:lvl4pPr marL="1600200" indent="-228600" defTabSz="922338" eaLnBrk="0" hangingPunct="0">
              <a:spcBef>
                <a:spcPct val="30000"/>
              </a:spcBef>
              <a:defRPr sz="1200">
                <a:solidFill>
                  <a:schemeClr val="tx1"/>
                </a:solidFill>
                <a:latin typeface="Calibri" pitchFamily="34" charset="0"/>
                <a:ea typeface="ＭＳ Ｐゴシック" pitchFamily="34" charset="-128"/>
              </a:defRPr>
            </a:lvl4pPr>
            <a:lvl5pPr marL="2057400" indent="-228600" defTabSz="922338" eaLnBrk="0" hangingPunct="0">
              <a:spcBef>
                <a:spcPct val="30000"/>
              </a:spcBef>
              <a:defRPr sz="1200">
                <a:solidFill>
                  <a:schemeClr val="tx1"/>
                </a:solidFill>
                <a:latin typeface="Calibri" pitchFamily="34" charset="0"/>
                <a:ea typeface="ＭＳ Ｐゴシック" pitchFamily="34" charset="-128"/>
              </a:defRPr>
            </a:lvl5pPr>
            <a:lvl6pPr marL="2514600" indent="-228600" defTabSz="922338"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22338"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22338"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22338"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50548606-8751-413C-B56B-14CCA1CF2A58}" type="slidenum">
              <a:rPr lang="en-US" altLang="en-US" smtClean="0">
                <a:latin typeface="Helvetica" charset="0"/>
              </a:rPr>
              <a:pPr>
                <a:spcBef>
                  <a:spcPct val="0"/>
                </a:spcBef>
              </a:pPr>
              <a:t>9</a:t>
            </a:fld>
            <a:endParaRPr lang="en-US" altLang="en-US" smtClean="0">
              <a:latin typeface="Helvetica"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latin typeface="Helvetica" charset="0"/>
              <a:ea typeface="ＭＳ Ｐゴシック" pitchFamily="34" charset="-128"/>
            </a:endParaRPr>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spcBef>
                <a:spcPct val="30000"/>
              </a:spcBef>
              <a:defRPr sz="1200">
                <a:solidFill>
                  <a:schemeClr val="tx1"/>
                </a:solidFill>
                <a:latin typeface="Calibri" pitchFamily="34" charset="0"/>
                <a:ea typeface="ＭＳ Ｐゴシック" pitchFamily="34" charset="-128"/>
              </a:defRPr>
            </a:lvl1pPr>
            <a:lvl2pPr marL="742950" indent="-285750" defTabSz="922338" eaLnBrk="0" hangingPunct="0">
              <a:spcBef>
                <a:spcPct val="30000"/>
              </a:spcBef>
              <a:defRPr sz="1200">
                <a:solidFill>
                  <a:schemeClr val="tx1"/>
                </a:solidFill>
                <a:latin typeface="Calibri" pitchFamily="34" charset="0"/>
                <a:ea typeface="ＭＳ Ｐゴシック" pitchFamily="34" charset="-128"/>
              </a:defRPr>
            </a:lvl2pPr>
            <a:lvl3pPr marL="1143000" indent="-228600" defTabSz="922338" eaLnBrk="0" hangingPunct="0">
              <a:spcBef>
                <a:spcPct val="30000"/>
              </a:spcBef>
              <a:defRPr sz="1200">
                <a:solidFill>
                  <a:schemeClr val="tx1"/>
                </a:solidFill>
                <a:latin typeface="Calibri" pitchFamily="34" charset="0"/>
                <a:ea typeface="ＭＳ Ｐゴシック" pitchFamily="34" charset="-128"/>
              </a:defRPr>
            </a:lvl3pPr>
            <a:lvl4pPr marL="1600200" indent="-228600" defTabSz="922338" eaLnBrk="0" hangingPunct="0">
              <a:spcBef>
                <a:spcPct val="30000"/>
              </a:spcBef>
              <a:defRPr sz="1200">
                <a:solidFill>
                  <a:schemeClr val="tx1"/>
                </a:solidFill>
                <a:latin typeface="Calibri" pitchFamily="34" charset="0"/>
                <a:ea typeface="ＭＳ Ｐゴシック" pitchFamily="34" charset="-128"/>
              </a:defRPr>
            </a:lvl4pPr>
            <a:lvl5pPr marL="2057400" indent="-228600" defTabSz="922338" eaLnBrk="0" hangingPunct="0">
              <a:spcBef>
                <a:spcPct val="30000"/>
              </a:spcBef>
              <a:defRPr sz="1200">
                <a:solidFill>
                  <a:schemeClr val="tx1"/>
                </a:solidFill>
                <a:latin typeface="Calibri" pitchFamily="34" charset="0"/>
                <a:ea typeface="ＭＳ Ｐゴシック" pitchFamily="34" charset="-128"/>
              </a:defRPr>
            </a:lvl5pPr>
            <a:lvl6pPr marL="2514600" indent="-228600" defTabSz="922338"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22338"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22338"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22338"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964DDD8D-8A4B-4D45-BDDD-08ACA17E94BA}" type="slidenum">
              <a:rPr lang="en-US" altLang="en-US" smtClean="0">
                <a:latin typeface="Helvetica" charset="0"/>
              </a:rPr>
              <a:pPr>
                <a:spcBef>
                  <a:spcPct val="0"/>
                </a:spcBef>
              </a:pPr>
              <a:t>10</a:t>
            </a:fld>
            <a:endParaRPr lang="en-US" altLang="en-US" smtClean="0">
              <a:latin typeface="Helvetica"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755ECEF-12AA-4BC6-AED2-62C4BEED0BCB}" type="datetimeFigureOut">
              <a:rPr lang="en-US"/>
              <a:pPr>
                <a:defRPr/>
              </a:pPr>
              <a:t>3/3/2016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D6904F7-FA58-437A-BCD6-B14EEEBA66CA}" type="slidenum">
              <a:rPr lang="en-US"/>
              <a:pPr>
                <a:defRPr/>
              </a:pPr>
              <a:t>‹#›</a:t>
            </a:fld>
            <a:endParaRPr lang="en-US"/>
          </a:p>
        </p:txBody>
      </p:sp>
    </p:spTree>
    <p:extLst>
      <p:ext uri="{BB962C8B-B14F-4D97-AF65-F5344CB8AC3E}">
        <p14:creationId xmlns:p14="http://schemas.microsoft.com/office/powerpoint/2010/main" val="3624942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9697DD5-25D7-41C7-9CA0-2B24C35AB313}" type="datetimeFigureOut">
              <a:rPr lang="en-US"/>
              <a:pPr>
                <a:defRPr/>
              </a:pPr>
              <a:t>3/3/2016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4A4F6F0-608F-44E5-9708-955EA054FCE1}" type="slidenum">
              <a:rPr lang="en-US"/>
              <a:pPr>
                <a:defRPr/>
              </a:pPr>
              <a:t>‹#›</a:t>
            </a:fld>
            <a:endParaRPr lang="en-US"/>
          </a:p>
        </p:txBody>
      </p:sp>
    </p:spTree>
    <p:extLst>
      <p:ext uri="{BB962C8B-B14F-4D97-AF65-F5344CB8AC3E}">
        <p14:creationId xmlns:p14="http://schemas.microsoft.com/office/powerpoint/2010/main" val="2103778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1B0C655-2AE9-49E3-B439-CDA04937EB3D}" type="datetimeFigureOut">
              <a:rPr lang="en-US"/>
              <a:pPr>
                <a:defRPr/>
              </a:pPr>
              <a:t>3/3/2016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697F559-849D-4401-902D-98DFEB40A7F1}" type="slidenum">
              <a:rPr lang="en-US"/>
              <a:pPr>
                <a:defRPr/>
              </a:pPr>
              <a:t>‹#›</a:t>
            </a:fld>
            <a:endParaRPr lang="en-US"/>
          </a:p>
        </p:txBody>
      </p:sp>
    </p:spTree>
    <p:extLst>
      <p:ext uri="{BB962C8B-B14F-4D97-AF65-F5344CB8AC3E}">
        <p14:creationId xmlns:p14="http://schemas.microsoft.com/office/powerpoint/2010/main" val="15629700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dirty="0" smtClean="0"/>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4FB304EF-75DA-481E-AC5A-9CB429B00551}" type="slidenum">
              <a:rPr lang="en-US"/>
              <a:pPr>
                <a:defRPr/>
              </a:pPr>
              <a:t>‹#›</a:t>
            </a:fld>
            <a:endParaRPr lang="en-US"/>
          </a:p>
        </p:txBody>
      </p:sp>
    </p:spTree>
    <p:extLst>
      <p:ext uri="{BB962C8B-B14F-4D97-AF65-F5344CB8AC3E}">
        <p14:creationId xmlns:p14="http://schemas.microsoft.com/office/powerpoint/2010/main" val="3320371610"/>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F6FC5F1-84E5-4005-AF54-AD39E4AC38EE}" type="slidenum">
              <a:rPr lang="en-US"/>
              <a:pPr>
                <a:defRPr/>
              </a:pPr>
              <a:t>‹#›</a:t>
            </a:fld>
            <a:endParaRPr lang="en-US"/>
          </a:p>
        </p:txBody>
      </p:sp>
    </p:spTree>
    <p:extLst>
      <p:ext uri="{BB962C8B-B14F-4D97-AF65-F5344CB8AC3E}">
        <p14:creationId xmlns:p14="http://schemas.microsoft.com/office/powerpoint/2010/main" val="2820269738"/>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2ED6849-37E6-4C7A-9EE5-BAE2524544FF}" type="slidenum">
              <a:rPr lang="en-US"/>
              <a:pPr>
                <a:defRPr/>
              </a:pPr>
              <a:t>‹#›</a:t>
            </a:fld>
            <a:endParaRPr lang="en-US"/>
          </a:p>
        </p:txBody>
      </p:sp>
    </p:spTree>
    <p:extLst>
      <p:ext uri="{BB962C8B-B14F-4D97-AF65-F5344CB8AC3E}">
        <p14:creationId xmlns:p14="http://schemas.microsoft.com/office/powerpoint/2010/main" val="2080244105"/>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0E3A612-1345-4A47-A65A-106CA4365C02}" type="slidenum">
              <a:rPr lang="en-US"/>
              <a:pPr>
                <a:defRPr/>
              </a:pPr>
              <a:t>‹#›</a:t>
            </a:fld>
            <a:endParaRPr lang="en-US"/>
          </a:p>
        </p:txBody>
      </p:sp>
    </p:spTree>
    <p:extLst>
      <p:ext uri="{BB962C8B-B14F-4D97-AF65-F5344CB8AC3E}">
        <p14:creationId xmlns:p14="http://schemas.microsoft.com/office/powerpoint/2010/main" val="79951283"/>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C9C2523-0A45-4CC8-8A51-B03EE41DD3CF}" type="slidenum">
              <a:rPr lang="en-US"/>
              <a:pPr>
                <a:defRPr/>
              </a:pPr>
              <a:t>‹#›</a:t>
            </a:fld>
            <a:endParaRPr lang="en-US"/>
          </a:p>
        </p:txBody>
      </p:sp>
    </p:spTree>
    <p:extLst>
      <p:ext uri="{BB962C8B-B14F-4D97-AF65-F5344CB8AC3E}">
        <p14:creationId xmlns:p14="http://schemas.microsoft.com/office/powerpoint/2010/main" val="4123921253"/>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5FBBAB1-20AA-47B9-9D7B-90AA35A28B4C}" type="slidenum">
              <a:rPr lang="en-US"/>
              <a:pPr>
                <a:defRPr/>
              </a:pPr>
              <a:t>‹#›</a:t>
            </a:fld>
            <a:endParaRPr lang="en-US"/>
          </a:p>
        </p:txBody>
      </p:sp>
    </p:spTree>
    <p:extLst>
      <p:ext uri="{BB962C8B-B14F-4D97-AF65-F5344CB8AC3E}">
        <p14:creationId xmlns:p14="http://schemas.microsoft.com/office/powerpoint/2010/main" val="1889794314"/>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F4278E8-BAD4-44D2-AF43-92FC8C1436C4}" type="slidenum">
              <a:rPr lang="en-US"/>
              <a:pPr>
                <a:defRPr/>
              </a:pPr>
              <a:t>‹#›</a:t>
            </a:fld>
            <a:endParaRPr lang="en-US"/>
          </a:p>
        </p:txBody>
      </p:sp>
    </p:spTree>
    <p:extLst>
      <p:ext uri="{BB962C8B-B14F-4D97-AF65-F5344CB8AC3E}">
        <p14:creationId xmlns:p14="http://schemas.microsoft.com/office/powerpoint/2010/main" val="3584565851"/>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322B62A-E18A-43F1-B180-645F183D781A}" type="slidenum">
              <a:rPr lang="en-US"/>
              <a:pPr>
                <a:defRPr/>
              </a:pPr>
              <a:t>‹#›</a:t>
            </a:fld>
            <a:endParaRPr lang="en-US"/>
          </a:p>
        </p:txBody>
      </p:sp>
    </p:spTree>
    <p:extLst>
      <p:ext uri="{BB962C8B-B14F-4D97-AF65-F5344CB8AC3E}">
        <p14:creationId xmlns:p14="http://schemas.microsoft.com/office/powerpoint/2010/main" val="307745570"/>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5D08B92-9480-42C9-873C-EBD653E33700}" type="datetimeFigureOut">
              <a:rPr lang="en-US"/>
              <a:pPr>
                <a:defRPr/>
              </a:pPr>
              <a:t>3/3/2016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BC260EA-11A2-4539-A076-06B76670CC66}" type="slidenum">
              <a:rPr lang="en-US"/>
              <a:pPr>
                <a:defRPr/>
              </a:pPr>
              <a:t>‹#›</a:t>
            </a:fld>
            <a:endParaRPr lang="en-US"/>
          </a:p>
        </p:txBody>
      </p:sp>
    </p:spTree>
    <p:extLst>
      <p:ext uri="{BB962C8B-B14F-4D97-AF65-F5344CB8AC3E}">
        <p14:creationId xmlns:p14="http://schemas.microsoft.com/office/powerpoint/2010/main" val="24267251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6603F04-7E67-4507-B899-35615B20A9A8}" type="slidenum">
              <a:rPr lang="en-US"/>
              <a:pPr>
                <a:defRPr/>
              </a:pPr>
              <a:t>‹#›</a:t>
            </a:fld>
            <a:endParaRPr lang="en-US"/>
          </a:p>
        </p:txBody>
      </p:sp>
    </p:spTree>
    <p:extLst>
      <p:ext uri="{BB962C8B-B14F-4D97-AF65-F5344CB8AC3E}">
        <p14:creationId xmlns:p14="http://schemas.microsoft.com/office/powerpoint/2010/main" val="3281716095"/>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76FC822-67E4-45C4-8F8D-E8F3A2015359}" type="slidenum">
              <a:rPr lang="en-US"/>
              <a:pPr>
                <a:defRPr/>
              </a:pPr>
              <a:t>‹#›</a:t>
            </a:fld>
            <a:endParaRPr lang="en-US"/>
          </a:p>
        </p:txBody>
      </p:sp>
    </p:spTree>
    <p:extLst>
      <p:ext uri="{BB962C8B-B14F-4D97-AF65-F5344CB8AC3E}">
        <p14:creationId xmlns:p14="http://schemas.microsoft.com/office/powerpoint/2010/main" val="4064627093"/>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A664508-1794-4227-A5C2-A0403AC52E4C}" type="slidenum">
              <a:rPr lang="en-US"/>
              <a:pPr>
                <a:defRPr/>
              </a:pPr>
              <a:t>‹#›</a:t>
            </a:fld>
            <a:endParaRPr lang="en-US"/>
          </a:p>
        </p:txBody>
      </p:sp>
    </p:spTree>
    <p:extLst>
      <p:ext uri="{BB962C8B-B14F-4D97-AF65-F5344CB8AC3E}">
        <p14:creationId xmlns:p14="http://schemas.microsoft.com/office/powerpoint/2010/main" val="562941590"/>
      </p:ext>
    </p:extLst>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06A1511-7F88-478D-872A-7570572C1131}" type="slidenum">
              <a:rPr lang="en-US"/>
              <a:pPr>
                <a:defRPr/>
              </a:pPr>
              <a:t>‹#›</a:t>
            </a:fld>
            <a:endParaRPr lang="en-US"/>
          </a:p>
        </p:txBody>
      </p:sp>
    </p:spTree>
    <p:extLst>
      <p:ext uri="{BB962C8B-B14F-4D97-AF65-F5344CB8AC3E}">
        <p14:creationId xmlns:p14="http://schemas.microsoft.com/office/powerpoint/2010/main" val="1147398317"/>
      </p:ext>
    </p:extLst>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315C394-23A3-453A-B376-E998BA714B7E}" type="slidenum">
              <a:rPr lang="en-US"/>
              <a:pPr>
                <a:defRPr/>
              </a:pPr>
              <a:t>‹#›</a:t>
            </a:fld>
            <a:endParaRPr lang="en-US"/>
          </a:p>
        </p:txBody>
      </p:sp>
    </p:spTree>
    <p:extLst>
      <p:ext uri="{BB962C8B-B14F-4D97-AF65-F5344CB8AC3E}">
        <p14:creationId xmlns:p14="http://schemas.microsoft.com/office/powerpoint/2010/main" val="3622486845"/>
      </p:ext>
    </p:extLst>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981200"/>
            <a:ext cx="3810000" cy="41148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F8DD18-5E02-4C91-B3C7-3135F0A8D255}" type="slidenum">
              <a:rPr lang="en-US"/>
              <a:pPr>
                <a:defRPr/>
              </a:pPr>
              <a:t>‹#›</a:t>
            </a:fld>
            <a:endParaRPr lang="en-US"/>
          </a:p>
        </p:txBody>
      </p:sp>
    </p:spTree>
    <p:extLst>
      <p:ext uri="{BB962C8B-B14F-4D97-AF65-F5344CB8AC3E}">
        <p14:creationId xmlns:p14="http://schemas.microsoft.com/office/powerpoint/2010/main" val="2255819869"/>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5491D5C-ED32-4D38-AB62-D9A3FFED33EB}" type="datetimeFigureOut">
              <a:rPr lang="en-US"/>
              <a:pPr>
                <a:defRPr/>
              </a:pPr>
              <a:t>3/3/2016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E9C07A2-593E-475F-A7B4-D635C91A16B8}" type="slidenum">
              <a:rPr lang="en-US"/>
              <a:pPr>
                <a:defRPr/>
              </a:pPr>
              <a:t>‹#›</a:t>
            </a:fld>
            <a:endParaRPr lang="en-US"/>
          </a:p>
        </p:txBody>
      </p:sp>
    </p:spTree>
    <p:extLst>
      <p:ext uri="{BB962C8B-B14F-4D97-AF65-F5344CB8AC3E}">
        <p14:creationId xmlns:p14="http://schemas.microsoft.com/office/powerpoint/2010/main" val="273911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B7E679C-A0FE-4227-A825-BF56B71BCF6D}" type="datetimeFigureOut">
              <a:rPr lang="en-US"/>
              <a:pPr>
                <a:defRPr/>
              </a:pPr>
              <a:t>3/3/2016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55F26FA-FC29-4FFA-A9A5-3D6224453955}" type="slidenum">
              <a:rPr lang="en-US"/>
              <a:pPr>
                <a:defRPr/>
              </a:pPr>
              <a:t>‹#›</a:t>
            </a:fld>
            <a:endParaRPr lang="en-US"/>
          </a:p>
        </p:txBody>
      </p:sp>
    </p:spTree>
    <p:extLst>
      <p:ext uri="{BB962C8B-B14F-4D97-AF65-F5344CB8AC3E}">
        <p14:creationId xmlns:p14="http://schemas.microsoft.com/office/powerpoint/2010/main" val="1089072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283CA1D-829C-4D2D-8698-B40C0F489DCD}" type="datetimeFigureOut">
              <a:rPr lang="en-US"/>
              <a:pPr>
                <a:defRPr/>
              </a:pPr>
              <a:t>3/3/2016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E725F95-EF7D-4566-A24F-2DD5D94A9D65}" type="slidenum">
              <a:rPr lang="en-US"/>
              <a:pPr>
                <a:defRPr/>
              </a:pPr>
              <a:t>‹#›</a:t>
            </a:fld>
            <a:endParaRPr lang="en-US"/>
          </a:p>
        </p:txBody>
      </p:sp>
    </p:spTree>
    <p:extLst>
      <p:ext uri="{BB962C8B-B14F-4D97-AF65-F5344CB8AC3E}">
        <p14:creationId xmlns:p14="http://schemas.microsoft.com/office/powerpoint/2010/main" val="587096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D482580-C186-4CB0-8AB4-127E90FB96D9}" type="datetimeFigureOut">
              <a:rPr lang="en-US"/>
              <a:pPr>
                <a:defRPr/>
              </a:pPr>
              <a:t>3/3/2016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E2553D0-4EF2-4848-B63F-D6CE795EBF92}" type="slidenum">
              <a:rPr lang="en-US"/>
              <a:pPr>
                <a:defRPr/>
              </a:pPr>
              <a:t>‹#›</a:t>
            </a:fld>
            <a:endParaRPr lang="en-US"/>
          </a:p>
        </p:txBody>
      </p:sp>
    </p:spTree>
    <p:extLst>
      <p:ext uri="{BB962C8B-B14F-4D97-AF65-F5344CB8AC3E}">
        <p14:creationId xmlns:p14="http://schemas.microsoft.com/office/powerpoint/2010/main" val="4197608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EE991C2-6301-4D4F-BBA2-6B5349B5C00D}" type="datetimeFigureOut">
              <a:rPr lang="en-US"/>
              <a:pPr>
                <a:defRPr/>
              </a:pPr>
              <a:t>3/3/2016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3D91DC3-6543-40B7-9716-99E6073ED4A2}" type="slidenum">
              <a:rPr lang="en-US"/>
              <a:pPr>
                <a:defRPr/>
              </a:pPr>
              <a:t>‹#›</a:t>
            </a:fld>
            <a:endParaRPr lang="en-US"/>
          </a:p>
        </p:txBody>
      </p:sp>
    </p:spTree>
    <p:extLst>
      <p:ext uri="{BB962C8B-B14F-4D97-AF65-F5344CB8AC3E}">
        <p14:creationId xmlns:p14="http://schemas.microsoft.com/office/powerpoint/2010/main" val="925300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B3FDD24-DC26-466F-8497-5CA66981B7EC}" type="datetimeFigureOut">
              <a:rPr lang="en-US"/>
              <a:pPr>
                <a:defRPr/>
              </a:pPr>
              <a:t>3/3/2016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55EB396-5EB8-4005-97AC-83F0BE878520}" type="slidenum">
              <a:rPr lang="en-US"/>
              <a:pPr>
                <a:defRPr/>
              </a:pPr>
              <a:t>‹#›</a:t>
            </a:fld>
            <a:endParaRPr lang="en-US"/>
          </a:p>
        </p:txBody>
      </p:sp>
    </p:spTree>
    <p:extLst>
      <p:ext uri="{BB962C8B-B14F-4D97-AF65-F5344CB8AC3E}">
        <p14:creationId xmlns:p14="http://schemas.microsoft.com/office/powerpoint/2010/main" val="2342292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D0C8BD1-9E74-4693-A022-8913136B4466}" type="datetimeFigureOut">
              <a:rPr lang="en-US"/>
              <a:pPr>
                <a:defRPr/>
              </a:pPr>
              <a:t>3/3/2016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5B21B32-01B2-484D-8E86-2D4B3AA4599E}" type="slidenum">
              <a:rPr lang="en-US"/>
              <a:pPr>
                <a:defRPr/>
              </a:pPr>
              <a:t>‹#›</a:t>
            </a:fld>
            <a:endParaRPr lang="en-US"/>
          </a:p>
        </p:txBody>
      </p:sp>
    </p:spTree>
    <p:extLst>
      <p:ext uri="{BB962C8B-B14F-4D97-AF65-F5344CB8AC3E}">
        <p14:creationId xmlns:p14="http://schemas.microsoft.com/office/powerpoint/2010/main" val="2753113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ea typeface="ＭＳ Ｐゴシック" charset="-128"/>
                <a:cs typeface="+mn-cs"/>
              </a:defRPr>
            </a:lvl1pPr>
          </a:lstStyle>
          <a:p>
            <a:pPr>
              <a:defRPr/>
            </a:pPr>
            <a:fld id="{239BB94F-AF03-4D83-ADC6-090AC1B60F06}" type="datetimeFigureOut">
              <a:rPr lang="en-US"/>
              <a:pPr>
                <a:defRPr/>
              </a:pPr>
              <a:t>3/3/2016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ea typeface="ＭＳ Ｐゴシック" charset="-128"/>
                <a:cs typeface="+mn-cs"/>
              </a:defRPr>
            </a:lvl1pPr>
          </a:lstStyle>
          <a:p>
            <a:pPr>
              <a:defRPr/>
            </a:pPr>
            <a:fld id="{237C6085-D424-438A-BB18-92B4B0D72C0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20" r:id="rId1"/>
    <p:sldLayoutId id="2147484221" r:id="rId2"/>
    <p:sldLayoutId id="2147484222" r:id="rId3"/>
    <p:sldLayoutId id="2147484223" r:id="rId4"/>
    <p:sldLayoutId id="2147484224" r:id="rId5"/>
    <p:sldLayoutId id="2147484225" r:id="rId6"/>
    <p:sldLayoutId id="2147484226" r:id="rId7"/>
    <p:sldLayoutId id="2147484227" r:id="rId8"/>
    <p:sldLayoutId id="2147484228" r:id="rId9"/>
    <p:sldLayoutId id="2147484229" r:id="rId10"/>
    <p:sldLayoutId id="2147484230" r:id="rId11"/>
    <p:sldLayoutId id="2147484244" r:id="rId12"/>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solidFill>
                  <a:prstClr val="black"/>
                </a:solidFill>
                <a:latin typeface="Helvetica"/>
                <a:ea typeface="ＭＳ Ｐゴシック" pitchFamily="-16" charset="-128"/>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solidFill>
                  <a:prstClr val="black"/>
                </a:solidFill>
                <a:latin typeface="Helvetica"/>
                <a:ea typeface="ＭＳ Ｐゴシック" pitchFamily="-16" charset="-128"/>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solidFill>
                  <a:prstClr val="black"/>
                </a:solidFill>
                <a:latin typeface="Helvetica" charset="0"/>
                <a:cs typeface="+mn-cs"/>
              </a:defRPr>
            </a:lvl1pPr>
          </a:lstStyle>
          <a:p>
            <a:pPr>
              <a:defRPr/>
            </a:pPr>
            <a:fld id="{6C74C7E3-D7A3-43B4-A200-7B100100AFA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31" r:id="rId1"/>
    <p:sldLayoutId id="2147484232" r:id="rId2"/>
    <p:sldLayoutId id="2147484233" r:id="rId3"/>
    <p:sldLayoutId id="2147484234" r:id="rId4"/>
    <p:sldLayoutId id="2147484235" r:id="rId5"/>
    <p:sldLayoutId id="2147484236" r:id="rId6"/>
    <p:sldLayoutId id="2147484237" r:id="rId7"/>
    <p:sldLayoutId id="2147484238" r:id="rId8"/>
    <p:sldLayoutId id="2147484239" r:id="rId9"/>
    <p:sldLayoutId id="2147484240" r:id="rId10"/>
    <p:sldLayoutId id="2147484241" r:id="rId11"/>
    <p:sldLayoutId id="2147484242" r:id="rId12"/>
    <p:sldLayoutId id="2147484243" r:id="rId13"/>
  </p:sldLayoutIdLst>
  <p:transition spd="slow">
    <p:fade/>
  </p:transition>
  <p:txStyles>
    <p:titleStyle>
      <a:lvl1pPr algn="l" rtl="0" eaLnBrk="0" fontAlgn="base" hangingPunct="0">
        <a:spcBef>
          <a:spcPct val="0"/>
        </a:spcBef>
        <a:spcAft>
          <a:spcPct val="0"/>
        </a:spcAft>
        <a:defRPr sz="4400">
          <a:solidFill>
            <a:schemeClr val="tx2"/>
          </a:solidFill>
          <a:latin typeface="+mj-lt"/>
          <a:ea typeface="+mj-ea"/>
          <a:cs typeface="ＭＳ Ｐゴシック" charset="0"/>
        </a:defRPr>
      </a:lvl1pPr>
      <a:lvl2pPr algn="l" rtl="0" eaLnBrk="0" fontAlgn="base" hangingPunct="0">
        <a:spcBef>
          <a:spcPct val="0"/>
        </a:spcBef>
        <a:spcAft>
          <a:spcPct val="0"/>
        </a:spcAft>
        <a:defRPr sz="4400">
          <a:solidFill>
            <a:schemeClr val="tx2"/>
          </a:solidFill>
          <a:latin typeface="Arial Narrow" pitchFamily="34" charset="0"/>
          <a:ea typeface="ＭＳ Ｐゴシック" pitchFamily="-16" charset="-128"/>
          <a:cs typeface="ＭＳ Ｐゴシック" charset="0"/>
        </a:defRPr>
      </a:lvl2pPr>
      <a:lvl3pPr algn="l" rtl="0" eaLnBrk="0" fontAlgn="base" hangingPunct="0">
        <a:spcBef>
          <a:spcPct val="0"/>
        </a:spcBef>
        <a:spcAft>
          <a:spcPct val="0"/>
        </a:spcAft>
        <a:defRPr sz="4400">
          <a:solidFill>
            <a:schemeClr val="tx2"/>
          </a:solidFill>
          <a:latin typeface="Arial Narrow" pitchFamily="34" charset="0"/>
          <a:ea typeface="ＭＳ Ｐゴシック" pitchFamily="-16" charset="-128"/>
          <a:cs typeface="ＭＳ Ｐゴシック" charset="0"/>
        </a:defRPr>
      </a:lvl3pPr>
      <a:lvl4pPr algn="l" rtl="0" eaLnBrk="0" fontAlgn="base" hangingPunct="0">
        <a:spcBef>
          <a:spcPct val="0"/>
        </a:spcBef>
        <a:spcAft>
          <a:spcPct val="0"/>
        </a:spcAft>
        <a:defRPr sz="4400">
          <a:solidFill>
            <a:schemeClr val="tx2"/>
          </a:solidFill>
          <a:latin typeface="Arial Narrow" pitchFamily="34" charset="0"/>
          <a:ea typeface="ＭＳ Ｐゴシック" pitchFamily="-16" charset="-128"/>
          <a:cs typeface="ＭＳ Ｐゴシック" charset="0"/>
        </a:defRPr>
      </a:lvl4pPr>
      <a:lvl5pPr algn="l" rtl="0" eaLnBrk="0" fontAlgn="base" hangingPunct="0">
        <a:spcBef>
          <a:spcPct val="0"/>
        </a:spcBef>
        <a:spcAft>
          <a:spcPct val="0"/>
        </a:spcAft>
        <a:defRPr sz="4400">
          <a:solidFill>
            <a:schemeClr val="tx2"/>
          </a:solidFill>
          <a:latin typeface="Arial Narrow" pitchFamily="34" charset="0"/>
          <a:ea typeface="ＭＳ Ｐゴシック" pitchFamily="-16" charset="-128"/>
          <a:cs typeface="ＭＳ Ｐゴシック" charset="0"/>
        </a:defRPr>
      </a:lvl5pPr>
      <a:lvl6pPr marL="457200" algn="l" rtl="0" fontAlgn="base">
        <a:spcBef>
          <a:spcPct val="0"/>
        </a:spcBef>
        <a:spcAft>
          <a:spcPct val="0"/>
        </a:spcAft>
        <a:defRPr sz="4400">
          <a:solidFill>
            <a:schemeClr val="tx2"/>
          </a:solidFill>
          <a:latin typeface="Arial Narrow" pitchFamily="34" charset="0"/>
          <a:ea typeface="ＭＳ Ｐゴシック" pitchFamily="-16" charset="-128"/>
        </a:defRPr>
      </a:lvl6pPr>
      <a:lvl7pPr marL="914400" algn="l" rtl="0" fontAlgn="base">
        <a:spcBef>
          <a:spcPct val="0"/>
        </a:spcBef>
        <a:spcAft>
          <a:spcPct val="0"/>
        </a:spcAft>
        <a:defRPr sz="4400">
          <a:solidFill>
            <a:schemeClr val="tx2"/>
          </a:solidFill>
          <a:latin typeface="Arial Narrow" pitchFamily="34" charset="0"/>
          <a:ea typeface="ＭＳ Ｐゴシック" pitchFamily="-16" charset="-128"/>
        </a:defRPr>
      </a:lvl7pPr>
      <a:lvl8pPr marL="1371600" algn="l" rtl="0" fontAlgn="base">
        <a:spcBef>
          <a:spcPct val="0"/>
        </a:spcBef>
        <a:spcAft>
          <a:spcPct val="0"/>
        </a:spcAft>
        <a:defRPr sz="4400">
          <a:solidFill>
            <a:schemeClr val="tx2"/>
          </a:solidFill>
          <a:latin typeface="Arial Narrow" pitchFamily="34" charset="0"/>
          <a:ea typeface="ＭＳ Ｐゴシック" pitchFamily="-16" charset="-128"/>
        </a:defRPr>
      </a:lvl8pPr>
      <a:lvl9pPr marL="1828800" algn="l" rtl="0" fontAlgn="base">
        <a:spcBef>
          <a:spcPct val="0"/>
        </a:spcBef>
        <a:spcAft>
          <a:spcPct val="0"/>
        </a:spcAft>
        <a:defRPr sz="4400">
          <a:solidFill>
            <a:schemeClr val="tx2"/>
          </a:solidFill>
          <a:latin typeface="Arial Narrow" pitchFamily="34" charset="0"/>
          <a:ea typeface="ＭＳ Ｐゴシック" pitchFamily="-16" charset="-128"/>
        </a:defRPr>
      </a:lvl9pPr>
    </p:titleStyle>
    <p:bodyStyle>
      <a:lvl1pPr marL="342900" indent="-342900" algn="l" rtl="0" eaLnBrk="0" fontAlgn="base" hangingPunct="0">
        <a:spcBef>
          <a:spcPct val="20000"/>
        </a:spcBef>
        <a:spcAft>
          <a:spcPct val="0"/>
        </a:spcAft>
        <a:buChar char="•"/>
        <a:defRPr sz="3200">
          <a:solidFill>
            <a:schemeClr val="tx1"/>
          </a:solidFill>
          <a:latin typeface="Helvetica"/>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Helvetica"/>
          <a:ea typeface="+mn-ea"/>
        </a:defRPr>
      </a:lvl2pPr>
      <a:lvl3pPr marL="1143000" indent="-228600" algn="l" rtl="0" eaLnBrk="0" fontAlgn="base" hangingPunct="0">
        <a:spcBef>
          <a:spcPct val="20000"/>
        </a:spcBef>
        <a:spcAft>
          <a:spcPct val="0"/>
        </a:spcAft>
        <a:buChar char="•"/>
        <a:defRPr sz="2400">
          <a:solidFill>
            <a:schemeClr val="tx1"/>
          </a:solidFill>
          <a:latin typeface="Helvetica"/>
          <a:ea typeface="+mn-ea"/>
        </a:defRPr>
      </a:lvl3pPr>
      <a:lvl4pPr marL="1600200" indent="-228600" algn="l" rtl="0" eaLnBrk="0" fontAlgn="base" hangingPunct="0">
        <a:spcBef>
          <a:spcPct val="20000"/>
        </a:spcBef>
        <a:spcAft>
          <a:spcPct val="0"/>
        </a:spcAft>
        <a:buChar char="–"/>
        <a:defRPr sz="2000">
          <a:solidFill>
            <a:schemeClr val="tx1"/>
          </a:solidFill>
          <a:latin typeface="Helvetica"/>
          <a:ea typeface="+mn-ea"/>
        </a:defRPr>
      </a:lvl4pPr>
      <a:lvl5pPr marL="2057400" indent="-228600" algn="l" rtl="0" eaLnBrk="0" fontAlgn="base" hangingPunct="0">
        <a:spcBef>
          <a:spcPct val="20000"/>
        </a:spcBef>
        <a:spcAft>
          <a:spcPct val="0"/>
        </a:spcAft>
        <a:buChar char="»"/>
        <a:defRPr sz="2000">
          <a:solidFill>
            <a:schemeClr val="tx1"/>
          </a:solidFill>
          <a:latin typeface="Helvetica"/>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sba.gov/"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www.frannet.com/"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8" name="Rectangle 11"/>
          <p:cNvSpPr>
            <a:spLocks noChangeArrowheads="1"/>
          </p:cNvSpPr>
          <p:nvPr/>
        </p:nvSpPr>
        <p:spPr bwMode="auto">
          <a:xfrm>
            <a:off x="-533400" y="152400"/>
            <a:ext cx="96774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5125" indent="-182563" eaLnBrk="0" hangingPunct="0">
              <a:spcBef>
                <a:spcPct val="20000"/>
              </a:spcBef>
              <a:buChar char="•"/>
              <a:defRPr sz="3200">
                <a:solidFill>
                  <a:schemeClr val="tx1"/>
                </a:solidFill>
                <a:latin typeface="Helvetica" charset="0"/>
                <a:ea typeface="ＭＳ Ｐゴシック" pitchFamily="34" charset="-128"/>
              </a:defRPr>
            </a:lvl1pPr>
            <a:lvl2pPr marL="742950" indent="-285750" eaLnBrk="0" hangingPunct="0">
              <a:spcBef>
                <a:spcPct val="20000"/>
              </a:spcBef>
              <a:buChar char="–"/>
              <a:defRPr sz="2800">
                <a:solidFill>
                  <a:schemeClr val="tx1"/>
                </a:solidFill>
                <a:latin typeface="Helvetica" charset="0"/>
                <a:ea typeface="ＭＳ Ｐゴシック" pitchFamily="34" charset="-128"/>
              </a:defRPr>
            </a:lvl2pPr>
            <a:lvl3pPr marL="1143000" indent="-228600" eaLnBrk="0" hangingPunct="0">
              <a:spcBef>
                <a:spcPct val="20000"/>
              </a:spcBef>
              <a:buChar char="•"/>
              <a:defRPr sz="2400">
                <a:solidFill>
                  <a:schemeClr val="tx1"/>
                </a:solidFill>
                <a:latin typeface="Helvetica" charset="0"/>
                <a:ea typeface="ＭＳ Ｐゴシック" pitchFamily="34" charset="-128"/>
              </a:defRPr>
            </a:lvl3pPr>
            <a:lvl4pPr marL="1600200" indent="-228600" eaLnBrk="0" hangingPunct="0">
              <a:spcBef>
                <a:spcPct val="20000"/>
              </a:spcBef>
              <a:buChar char="–"/>
              <a:defRPr sz="2000">
                <a:solidFill>
                  <a:schemeClr val="tx1"/>
                </a:solidFill>
                <a:latin typeface="Helvetica" charset="0"/>
                <a:ea typeface="ＭＳ Ｐゴシック" pitchFamily="34" charset="-128"/>
              </a:defRPr>
            </a:lvl4pPr>
            <a:lvl5pPr marL="2057400" indent="-228600" eaLnBrk="0" hangingPunct="0">
              <a:spcBef>
                <a:spcPct val="20000"/>
              </a:spcBef>
              <a:buChar char="»"/>
              <a:defRPr sz="2000">
                <a:solidFill>
                  <a:schemeClr val="tx1"/>
                </a:solidFill>
                <a:latin typeface="Helvetica"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Helvetica"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Helvetica"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Helvetica"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Helvetica" charset="0"/>
                <a:ea typeface="ＭＳ Ｐゴシック" pitchFamily="34" charset="-128"/>
              </a:defRPr>
            </a:lvl9pPr>
          </a:lstStyle>
          <a:p>
            <a:pPr algn="r" eaLnBrk="1" hangingPunct="1">
              <a:buFontTx/>
              <a:buNone/>
              <a:defRPr/>
            </a:pPr>
            <a:r>
              <a:rPr lang="en-US" altLang="en-US" sz="4400" b="1" dirty="0">
                <a:solidFill>
                  <a:srgbClr val="1F497D"/>
                </a:solidFill>
                <a:latin typeface="+mj-lt"/>
              </a:rPr>
              <a:t>Career Reinvention through </a:t>
            </a:r>
            <a:endParaRPr lang="en-US" altLang="en-US" sz="4400" b="1" dirty="0" smtClean="0">
              <a:solidFill>
                <a:srgbClr val="1F497D"/>
              </a:solidFill>
              <a:latin typeface="+mj-lt"/>
            </a:endParaRPr>
          </a:p>
          <a:p>
            <a:pPr algn="r" eaLnBrk="1" hangingPunct="1">
              <a:buFontTx/>
              <a:buNone/>
              <a:defRPr/>
            </a:pPr>
            <a:r>
              <a:rPr lang="en-US" altLang="en-US" sz="4400" b="1" dirty="0" smtClean="0">
                <a:solidFill>
                  <a:srgbClr val="1F497D"/>
                </a:solidFill>
                <a:latin typeface="+mj-lt"/>
              </a:rPr>
              <a:t>Franchise </a:t>
            </a:r>
            <a:r>
              <a:rPr lang="en-US" altLang="en-US" sz="4400" b="1" dirty="0">
                <a:solidFill>
                  <a:srgbClr val="1F497D"/>
                </a:solidFill>
                <a:latin typeface="+mj-lt"/>
              </a:rPr>
              <a:t>Ownership</a:t>
            </a:r>
            <a:endParaRPr lang="en-US" altLang="en-US" sz="4400" b="1" dirty="0" smtClean="0">
              <a:solidFill>
                <a:srgbClr val="1F497D"/>
              </a:solidFill>
              <a:latin typeface="+mj-lt"/>
            </a:endParaRPr>
          </a:p>
        </p:txBody>
      </p:sp>
      <p:sp>
        <p:nvSpPr>
          <p:cNvPr id="4099" name="TextBox 3"/>
          <p:cNvSpPr txBox="1">
            <a:spLocks noChangeArrowheads="1"/>
          </p:cNvSpPr>
          <p:nvPr/>
        </p:nvSpPr>
        <p:spPr bwMode="auto">
          <a:xfrm>
            <a:off x="4648200" y="1257300"/>
            <a:ext cx="1857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Helvetica" charset="0"/>
                <a:ea typeface="ＭＳ Ｐゴシック" pitchFamily="34" charset="-128"/>
              </a:defRPr>
            </a:lvl1pPr>
            <a:lvl2pPr marL="742950" indent="-285750" eaLnBrk="0" hangingPunct="0">
              <a:spcBef>
                <a:spcPct val="20000"/>
              </a:spcBef>
              <a:buChar char="–"/>
              <a:defRPr sz="2800">
                <a:solidFill>
                  <a:schemeClr val="tx1"/>
                </a:solidFill>
                <a:latin typeface="Helvetica" charset="0"/>
                <a:ea typeface="ＭＳ Ｐゴシック" pitchFamily="34" charset="-128"/>
              </a:defRPr>
            </a:lvl2pPr>
            <a:lvl3pPr marL="1143000" indent="-228600" eaLnBrk="0" hangingPunct="0">
              <a:spcBef>
                <a:spcPct val="20000"/>
              </a:spcBef>
              <a:buChar char="•"/>
              <a:defRPr sz="2400">
                <a:solidFill>
                  <a:schemeClr val="tx1"/>
                </a:solidFill>
                <a:latin typeface="Helvetica" charset="0"/>
                <a:ea typeface="ＭＳ Ｐゴシック" pitchFamily="34" charset="-128"/>
              </a:defRPr>
            </a:lvl3pPr>
            <a:lvl4pPr marL="1600200" indent="-228600" eaLnBrk="0" hangingPunct="0">
              <a:spcBef>
                <a:spcPct val="20000"/>
              </a:spcBef>
              <a:buChar char="–"/>
              <a:defRPr sz="2000">
                <a:solidFill>
                  <a:schemeClr val="tx1"/>
                </a:solidFill>
                <a:latin typeface="Helvetica" charset="0"/>
                <a:ea typeface="ＭＳ Ｐゴシック" pitchFamily="34" charset="-128"/>
              </a:defRPr>
            </a:lvl4pPr>
            <a:lvl5pPr marL="2057400" indent="-228600" eaLnBrk="0" hangingPunct="0">
              <a:spcBef>
                <a:spcPct val="20000"/>
              </a:spcBef>
              <a:buChar char="»"/>
              <a:defRPr sz="2000">
                <a:solidFill>
                  <a:schemeClr val="tx1"/>
                </a:solidFill>
                <a:latin typeface="Helvetica"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Helvetica"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Helvetica"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Helvetica"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Helvetica" charset="0"/>
                <a:ea typeface="ＭＳ Ｐゴシック" pitchFamily="34" charset="-128"/>
              </a:defRPr>
            </a:lvl9pPr>
          </a:lstStyle>
          <a:p>
            <a:pPr>
              <a:spcBef>
                <a:spcPct val="0"/>
              </a:spcBef>
              <a:buFontTx/>
              <a:buNone/>
            </a:pPr>
            <a:endParaRPr lang="en-US" altLang="en-US" sz="2400">
              <a:solidFill>
                <a:srgbClr val="000000"/>
              </a:solidFill>
            </a:endParaRP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ChangeArrowheads="1"/>
          </p:cNvSpPr>
          <p:nvPr/>
        </p:nvSpPr>
        <p:spPr bwMode="auto">
          <a:xfrm>
            <a:off x="133350" y="381000"/>
            <a:ext cx="61722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FontTx/>
              <a:buNone/>
              <a:defRPr/>
            </a:pPr>
            <a:r>
              <a:rPr lang="en-US" altLang="en-US" sz="4400" dirty="0" smtClean="0">
                <a:solidFill>
                  <a:srgbClr val="1F497D"/>
                </a:solidFill>
                <a:latin typeface="+mj-lt"/>
              </a:rPr>
              <a:t>Some of the Answers</a:t>
            </a:r>
          </a:p>
        </p:txBody>
      </p:sp>
      <p:sp>
        <p:nvSpPr>
          <p:cNvPr id="22531" name="Rectangle 2"/>
          <p:cNvSpPr>
            <a:spLocks noChangeArrowheads="1"/>
          </p:cNvSpPr>
          <p:nvPr/>
        </p:nvSpPr>
        <p:spPr bwMode="auto">
          <a:xfrm>
            <a:off x="152400" y="1752600"/>
            <a:ext cx="87630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pitchFamily="34" charset="0"/>
              <a:buNone/>
              <a:defRPr/>
            </a:pPr>
            <a:r>
              <a:rPr lang="en-US" sz="2000" b="1" u="sng" dirty="0">
                <a:solidFill>
                  <a:srgbClr val="F79646"/>
                </a:solidFill>
                <a:latin typeface="Helvetica" charset="0"/>
                <a:cs typeface="+mn-cs"/>
              </a:rPr>
              <a:t>Risk</a:t>
            </a:r>
            <a:r>
              <a:rPr lang="en-US" sz="2000" b="1" dirty="0">
                <a:solidFill>
                  <a:srgbClr val="F79646"/>
                </a:solidFill>
                <a:latin typeface="Helvetica" charset="0"/>
                <a:cs typeface="+mn-cs"/>
              </a:rPr>
              <a:t>:</a:t>
            </a:r>
            <a:br>
              <a:rPr lang="en-US" sz="2000" b="1" dirty="0">
                <a:solidFill>
                  <a:srgbClr val="F79646"/>
                </a:solidFill>
                <a:latin typeface="Helvetica" charset="0"/>
                <a:cs typeface="+mn-cs"/>
              </a:rPr>
            </a:br>
            <a:r>
              <a:rPr lang="en-US" sz="2000" b="1" dirty="0">
                <a:solidFill>
                  <a:srgbClr val="1F497D"/>
                </a:solidFill>
                <a:latin typeface="Helvetica" charset="0"/>
                <a:cs typeface="+mn-cs"/>
              </a:rPr>
              <a:t>		A job is safer than a business </a:t>
            </a:r>
          </a:p>
          <a:p>
            <a:pPr>
              <a:buFont typeface="Arial" pitchFamily="34" charset="0"/>
              <a:buNone/>
              <a:defRPr/>
            </a:pPr>
            <a:r>
              <a:rPr lang="en-US" sz="2000" b="1" dirty="0">
                <a:solidFill>
                  <a:srgbClr val="1F497D"/>
                </a:solidFill>
                <a:latin typeface="Helvetica" charset="0"/>
                <a:cs typeface="+mn-cs"/>
              </a:rPr>
              <a:t>	 	I</a:t>
            </a:r>
            <a:r>
              <a:rPr lang="en-US" altLang="en-US" sz="2000" b="1" dirty="0">
                <a:solidFill>
                  <a:srgbClr val="1F497D"/>
                </a:solidFill>
                <a:latin typeface="Helvetica" charset="0"/>
                <a:cs typeface="+mn-cs"/>
              </a:rPr>
              <a:t>’</a:t>
            </a:r>
            <a:r>
              <a:rPr lang="en-US" sz="2000" b="1" dirty="0">
                <a:solidFill>
                  <a:srgbClr val="1F497D"/>
                </a:solidFill>
                <a:latin typeface="Helvetica" charset="0"/>
                <a:cs typeface="+mn-cs"/>
              </a:rPr>
              <a:t>ll wait until the economy is better</a:t>
            </a:r>
          </a:p>
          <a:p>
            <a:pPr>
              <a:buFont typeface="Arial" pitchFamily="34" charset="0"/>
              <a:buNone/>
              <a:defRPr/>
            </a:pPr>
            <a:r>
              <a:rPr lang="en-US" sz="2000" b="1" dirty="0">
                <a:solidFill>
                  <a:srgbClr val="1F497D"/>
                </a:solidFill>
                <a:latin typeface="Helvetica" charset="0"/>
                <a:cs typeface="+mn-cs"/>
              </a:rPr>
              <a:t/>
            </a:r>
            <a:br>
              <a:rPr lang="en-US" sz="2000" b="1" dirty="0">
                <a:solidFill>
                  <a:srgbClr val="1F497D"/>
                </a:solidFill>
                <a:latin typeface="Helvetica" charset="0"/>
                <a:cs typeface="+mn-cs"/>
              </a:rPr>
            </a:br>
            <a:r>
              <a:rPr lang="en-US" sz="2000" b="1" u="sng" dirty="0">
                <a:solidFill>
                  <a:srgbClr val="F79646"/>
                </a:solidFill>
                <a:latin typeface="Helvetica" charset="0"/>
                <a:cs typeface="+mn-cs"/>
              </a:rPr>
              <a:t>Money</a:t>
            </a:r>
            <a:r>
              <a:rPr lang="en-US" sz="2000" b="1" dirty="0">
                <a:solidFill>
                  <a:srgbClr val="F79646"/>
                </a:solidFill>
                <a:latin typeface="Helvetica" charset="0"/>
                <a:cs typeface="+mn-cs"/>
              </a:rPr>
              <a:t>: </a:t>
            </a:r>
          </a:p>
          <a:p>
            <a:pPr>
              <a:buFont typeface="Arial" pitchFamily="34" charset="0"/>
              <a:buNone/>
              <a:defRPr/>
            </a:pPr>
            <a:r>
              <a:rPr lang="en-US" sz="2000" b="1" dirty="0">
                <a:solidFill>
                  <a:srgbClr val="1F497D"/>
                </a:solidFill>
                <a:latin typeface="Helvetica" charset="0"/>
                <a:cs typeface="+mn-cs"/>
              </a:rPr>
              <a:t>		A business costs a lot of money to start and run</a:t>
            </a:r>
          </a:p>
          <a:p>
            <a:pPr>
              <a:buFont typeface="Arial" pitchFamily="34" charset="0"/>
              <a:buNone/>
              <a:defRPr/>
            </a:pPr>
            <a:r>
              <a:rPr lang="en-US" sz="2000" b="1" dirty="0">
                <a:solidFill>
                  <a:srgbClr val="1F497D"/>
                </a:solidFill>
                <a:latin typeface="Helvetica" charset="0"/>
                <a:cs typeface="+mn-cs"/>
              </a:rPr>
              <a:t/>
            </a:r>
            <a:br>
              <a:rPr lang="en-US" sz="2000" b="1" dirty="0">
                <a:solidFill>
                  <a:srgbClr val="1F497D"/>
                </a:solidFill>
                <a:latin typeface="Helvetica" charset="0"/>
                <a:cs typeface="+mn-cs"/>
              </a:rPr>
            </a:br>
            <a:r>
              <a:rPr lang="en-US" sz="2000" b="1" u="sng" dirty="0">
                <a:solidFill>
                  <a:srgbClr val="F79646"/>
                </a:solidFill>
                <a:latin typeface="Helvetica" charset="0"/>
                <a:cs typeface="+mn-cs"/>
              </a:rPr>
              <a:t>Knowledge</a:t>
            </a:r>
            <a:r>
              <a:rPr lang="en-US" sz="2000" b="1" dirty="0">
                <a:solidFill>
                  <a:srgbClr val="F79646"/>
                </a:solidFill>
                <a:latin typeface="Helvetica" charset="0"/>
                <a:cs typeface="+mn-cs"/>
              </a:rPr>
              <a:t>: </a:t>
            </a:r>
            <a:br>
              <a:rPr lang="en-US" sz="2000" b="1" dirty="0">
                <a:solidFill>
                  <a:srgbClr val="F79646"/>
                </a:solidFill>
                <a:latin typeface="Helvetica" charset="0"/>
                <a:cs typeface="+mn-cs"/>
              </a:rPr>
            </a:br>
            <a:r>
              <a:rPr lang="en-US" sz="2000" b="1" dirty="0">
                <a:solidFill>
                  <a:srgbClr val="1F497D"/>
                </a:solidFill>
                <a:latin typeface="Helvetica" charset="0"/>
                <a:cs typeface="+mn-cs"/>
              </a:rPr>
              <a:t>		I don</a:t>
            </a:r>
            <a:r>
              <a:rPr lang="en-US" altLang="en-US" sz="2000" b="1" dirty="0">
                <a:solidFill>
                  <a:srgbClr val="1F497D"/>
                </a:solidFill>
                <a:latin typeface="Helvetica" charset="0"/>
                <a:cs typeface="+mn-cs"/>
              </a:rPr>
              <a:t>’</a:t>
            </a:r>
            <a:r>
              <a:rPr lang="en-US" sz="2000" b="1" dirty="0">
                <a:solidFill>
                  <a:srgbClr val="1F497D"/>
                </a:solidFill>
                <a:latin typeface="Helvetica" charset="0"/>
                <a:cs typeface="+mn-cs"/>
              </a:rPr>
              <a:t>t know where to start or find what I</a:t>
            </a:r>
            <a:r>
              <a:rPr lang="en-US" altLang="en-US" sz="2000" b="1" dirty="0">
                <a:solidFill>
                  <a:srgbClr val="1F497D"/>
                </a:solidFill>
                <a:latin typeface="Helvetica" charset="0"/>
                <a:cs typeface="+mn-cs"/>
              </a:rPr>
              <a:t>’</a:t>
            </a:r>
            <a:r>
              <a:rPr lang="en-US" sz="2000" b="1" dirty="0">
                <a:solidFill>
                  <a:srgbClr val="1F497D"/>
                </a:solidFill>
                <a:latin typeface="Helvetica" charset="0"/>
                <a:cs typeface="+mn-cs"/>
              </a:rPr>
              <a:t>m looking for</a:t>
            </a:r>
          </a:p>
          <a:p>
            <a:pPr>
              <a:buFont typeface="Arial" pitchFamily="34" charset="0"/>
              <a:buNone/>
              <a:defRPr/>
            </a:pPr>
            <a:r>
              <a:rPr lang="en-US" sz="2000" b="1" dirty="0">
                <a:solidFill>
                  <a:srgbClr val="1F497D"/>
                </a:solidFill>
                <a:latin typeface="Helvetica" charset="0"/>
                <a:cs typeface="+mn-cs"/>
              </a:rPr>
              <a:t/>
            </a:r>
            <a:br>
              <a:rPr lang="en-US" sz="2000" b="1" dirty="0">
                <a:solidFill>
                  <a:srgbClr val="1F497D"/>
                </a:solidFill>
                <a:latin typeface="Helvetica" charset="0"/>
                <a:cs typeface="+mn-cs"/>
              </a:rPr>
            </a:br>
            <a:r>
              <a:rPr lang="en-US" sz="2000" b="1" u="sng" dirty="0">
                <a:solidFill>
                  <a:srgbClr val="F79646"/>
                </a:solidFill>
                <a:latin typeface="Helvetica" charset="0"/>
                <a:cs typeface="+mn-cs"/>
              </a:rPr>
              <a:t>Skills</a:t>
            </a:r>
            <a:r>
              <a:rPr lang="en-US" sz="2000" b="1" dirty="0">
                <a:solidFill>
                  <a:srgbClr val="F79646"/>
                </a:solidFill>
                <a:latin typeface="Helvetica" charset="0"/>
                <a:cs typeface="+mn-cs"/>
              </a:rPr>
              <a:t>: </a:t>
            </a:r>
            <a:br>
              <a:rPr lang="en-US" sz="2000" b="1" dirty="0">
                <a:solidFill>
                  <a:srgbClr val="F79646"/>
                </a:solidFill>
                <a:latin typeface="Helvetica" charset="0"/>
                <a:cs typeface="+mn-cs"/>
              </a:rPr>
            </a:br>
            <a:r>
              <a:rPr lang="en-US" sz="2000" b="1" dirty="0">
                <a:solidFill>
                  <a:srgbClr val="1F497D"/>
                </a:solidFill>
                <a:latin typeface="Helvetica" charset="0"/>
                <a:cs typeface="+mn-cs"/>
              </a:rPr>
              <a:t>		Running a business takes specific talents and skills</a:t>
            </a:r>
          </a:p>
          <a:p>
            <a:pPr>
              <a:buFont typeface="Arial" pitchFamily="34" charset="0"/>
              <a:buNone/>
              <a:defRPr/>
            </a:pPr>
            <a:endParaRPr lang="en-US" sz="2000" b="1" dirty="0">
              <a:solidFill>
                <a:srgbClr val="1F497D"/>
              </a:solidFill>
              <a:latin typeface="Helvetica" charset="0"/>
              <a:cs typeface="+mn-cs"/>
            </a:endParaRPr>
          </a:p>
          <a:p>
            <a:pPr>
              <a:buFont typeface="Arial" pitchFamily="34" charset="0"/>
              <a:buNone/>
              <a:defRPr/>
            </a:pPr>
            <a:r>
              <a:rPr lang="en-US" sz="2000" b="1" u="sng" dirty="0">
                <a:solidFill>
                  <a:schemeClr val="accent6"/>
                </a:solidFill>
                <a:latin typeface="Helvetica" charset="0"/>
                <a:cs typeface="+mn-cs"/>
              </a:rPr>
              <a:t>Fear of Failure</a:t>
            </a:r>
          </a:p>
        </p:txBody>
      </p:sp>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228600" y="228600"/>
            <a:ext cx="7924800" cy="1143000"/>
          </a:xfrm>
        </p:spPr>
        <p:txBody>
          <a:bodyPr/>
          <a:lstStyle/>
          <a:p>
            <a:pPr algn="l"/>
            <a:r>
              <a:rPr lang="en-US" altLang="en-US" smtClean="0">
                <a:solidFill>
                  <a:schemeClr val="tx2"/>
                </a:solidFill>
                <a:ea typeface="ＭＳ Ｐゴシック" pitchFamily="34" charset="-128"/>
                <a:cs typeface="Arial" pitchFamily="34" charset="0"/>
              </a:rPr>
              <a:t>Dealing with the </a:t>
            </a:r>
            <a:br>
              <a:rPr lang="en-US" altLang="en-US" smtClean="0">
                <a:solidFill>
                  <a:schemeClr val="tx2"/>
                </a:solidFill>
                <a:ea typeface="ＭＳ Ｐゴシック" pitchFamily="34" charset="-128"/>
                <a:cs typeface="Arial" pitchFamily="34" charset="0"/>
              </a:rPr>
            </a:br>
            <a:r>
              <a:rPr lang="en-US" altLang="en-US" smtClean="0">
                <a:solidFill>
                  <a:schemeClr val="tx2"/>
                </a:solidFill>
                <a:ea typeface="ＭＳ Ｐゴシック" pitchFamily="34" charset="-128"/>
                <a:cs typeface="Arial" pitchFamily="34" charset="0"/>
              </a:rPr>
              <a:t>Fear of Failure</a:t>
            </a:r>
          </a:p>
        </p:txBody>
      </p:sp>
      <p:sp>
        <p:nvSpPr>
          <p:cNvPr id="14339" name="Text Placeholder 2"/>
          <p:cNvSpPr>
            <a:spLocks noGrp="1"/>
          </p:cNvSpPr>
          <p:nvPr>
            <p:ph type="body" sz="half" idx="1"/>
          </p:nvPr>
        </p:nvSpPr>
        <p:spPr>
          <a:xfrm>
            <a:off x="762000" y="2286000"/>
            <a:ext cx="7772400" cy="4114800"/>
          </a:xfrm>
        </p:spPr>
        <p:txBody>
          <a:bodyPr/>
          <a:lstStyle/>
          <a:p>
            <a:r>
              <a:rPr lang="en-US" altLang="en-US" sz="2500" smtClean="0">
                <a:solidFill>
                  <a:schemeClr val="tx2"/>
                </a:solidFill>
                <a:latin typeface="Helvetica" charset="0"/>
                <a:ea typeface="ＭＳ Ｐゴシック" pitchFamily="34" charset="-128"/>
              </a:rPr>
              <a:t>You will feel fear – normal part of the process</a:t>
            </a:r>
          </a:p>
          <a:p>
            <a:r>
              <a:rPr lang="en-US" altLang="en-US" sz="2500" smtClean="0">
                <a:solidFill>
                  <a:schemeClr val="tx2"/>
                </a:solidFill>
                <a:latin typeface="Helvetica" charset="0"/>
                <a:ea typeface="ＭＳ Ｐゴシック" pitchFamily="34" charset="-128"/>
              </a:rPr>
              <a:t>MANAGE &amp; REDUCE FEAR</a:t>
            </a:r>
          </a:p>
          <a:p>
            <a:r>
              <a:rPr lang="en-US" altLang="en-US" sz="2500" smtClean="0">
                <a:solidFill>
                  <a:schemeClr val="tx2"/>
                </a:solidFill>
                <a:latin typeface="Helvetica" charset="0"/>
                <a:ea typeface="ＭＳ Ｐゴシック" pitchFamily="34" charset="-128"/>
              </a:rPr>
              <a:t>Doing the research – make fact based decisions</a:t>
            </a:r>
          </a:p>
          <a:p>
            <a:r>
              <a:rPr lang="en-US" altLang="en-US" sz="2500" smtClean="0">
                <a:solidFill>
                  <a:schemeClr val="tx2"/>
                </a:solidFill>
                <a:latin typeface="Helvetica" charset="0"/>
                <a:ea typeface="ＭＳ Ｐゴシック" pitchFamily="34" charset="-128"/>
              </a:rPr>
              <a:t>Making judgments based on perceptions and uneducated decisions</a:t>
            </a:r>
          </a:p>
          <a:p>
            <a:r>
              <a:rPr lang="en-US" altLang="en-US" sz="2500" smtClean="0">
                <a:solidFill>
                  <a:schemeClr val="tx2"/>
                </a:solidFill>
                <a:latin typeface="Helvetica" charset="0"/>
                <a:ea typeface="ＭＳ Ｐゴシック" pitchFamily="34" charset="-128"/>
              </a:rPr>
              <a:t>“Is this want I think, or what I know is a fact.”</a:t>
            </a:r>
          </a:p>
          <a:p>
            <a:endParaRPr lang="en-US" altLang="en-US" smtClean="0">
              <a:latin typeface="Helvetica" charset="0"/>
              <a:ea typeface="ＭＳ Ｐゴシック" pitchFamily="34" charset="-128"/>
            </a:endParaRPr>
          </a:p>
        </p:txBody>
      </p:sp>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09600" y="228600"/>
            <a:ext cx="6934200" cy="990600"/>
          </a:xfrm>
        </p:spPr>
        <p:txBody>
          <a:bodyPr/>
          <a:lstStyle/>
          <a:p>
            <a:r>
              <a:rPr lang="en-US" altLang="en-US" smtClean="0">
                <a:solidFill>
                  <a:schemeClr val="tx2"/>
                </a:solidFill>
                <a:ea typeface="ＭＳ Ｐゴシック" pitchFamily="34" charset="-128"/>
              </a:rPr>
              <a:t>Business Ownership </a:t>
            </a:r>
            <a:br>
              <a:rPr lang="en-US" altLang="en-US" smtClean="0">
                <a:solidFill>
                  <a:schemeClr val="tx2"/>
                </a:solidFill>
                <a:ea typeface="ＭＳ Ｐゴシック" pitchFamily="34" charset="-128"/>
              </a:rPr>
            </a:br>
            <a:r>
              <a:rPr lang="en-US" altLang="en-US" smtClean="0">
                <a:solidFill>
                  <a:schemeClr val="tx2"/>
                </a:solidFill>
                <a:ea typeface="ＭＳ Ｐゴシック" pitchFamily="34" charset="-128"/>
              </a:rPr>
              <a:t>Options</a:t>
            </a:r>
          </a:p>
        </p:txBody>
      </p:sp>
      <p:pic>
        <p:nvPicPr>
          <p:cNvPr id="15363" name="Picture 34" descr="OPTION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63" y="1420813"/>
            <a:ext cx="9144000" cy="549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extBox 35"/>
          <p:cNvSpPr txBox="1">
            <a:spLocks noChangeArrowheads="1"/>
          </p:cNvSpPr>
          <p:nvPr/>
        </p:nvSpPr>
        <p:spPr bwMode="auto">
          <a:xfrm>
            <a:off x="4953000" y="1752600"/>
            <a:ext cx="373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2400">
                <a:solidFill>
                  <a:srgbClr val="4F81BD"/>
                </a:solidFill>
                <a:latin typeface="Helvetica" charset="0"/>
              </a:rPr>
              <a:t>Build your own business</a:t>
            </a:r>
          </a:p>
        </p:txBody>
      </p:sp>
      <p:sp>
        <p:nvSpPr>
          <p:cNvPr id="15365" name="TextBox 36"/>
          <p:cNvSpPr txBox="1">
            <a:spLocks noChangeArrowheads="1"/>
          </p:cNvSpPr>
          <p:nvPr/>
        </p:nvSpPr>
        <p:spPr bwMode="auto">
          <a:xfrm>
            <a:off x="138113" y="3937000"/>
            <a:ext cx="4191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r" eaLnBrk="1" hangingPunct="1">
              <a:spcBef>
                <a:spcPct val="0"/>
              </a:spcBef>
              <a:buFontTx/>
              <a:buNone/>
            </a:pPr>
            <a:r>
              <a:rPr lang="en-US" altLang="en-US" sz="2400">
                <a:solidFill>
                  <a:srgbClr val="4F81BD"/>
                </a:solidFill>
                <a:latin typeface="Helvetica" charset="0"/>
              </a:rPr>
              <a:t>Buy an Existing Business</a:t>
            </a:r>
          </a:p>
        </p:txBody>
      </p:sp>
      <p:sp>
        <p:nvSpPr>
          <p:cNvPr id="15366" name="TextBox 37"/>
          <p:cNvSpPr txBox="1">
            <a:spLocks noChangeArrowheads="1"/>
          </p:cNvSpPr>
          <p:nvPr/>
        </p:nvSpPr>
        <p:spPr bwMode="auto">
          <a:xfrm>
            <a:off x="5867400" y="5576888"/>
            <a:ext cx="4191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2400">
                <a:solidFill>
                  <a:srgbClr val="4F81BD"/>
                </a:solidFill>
                <a:latin typeface="Helvetica" charset="0"/>
              </a:rPr>
              <a:t>Buy a Franchise</a:t>
            </a:r>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87325" y="687388"/>
            <a:ext cx="9067800" cy="868362"/>
          </a:xfrm>
        </p:spPr>
        <p:txBody>
          <a:bodyPr/>
          <a:lstStyle/>
          <a:p>
            <a:pPr algn="l"/>
            <a:r>
              <a:rPr lang="en-US" altLang="en-US" smtClean="0">
                <a:solidFill>
                  <a:srgbClr val="1F497D"/>
                </a:solidFill>
                <a:ea typeface="ＭＳ Ｐゴシック" pitchFamily="34" charset="-128"/>
                <a:cs typeface="Arial" pitchFamily="34" charset="0"/>
              </a:rPr>
              <a:t>Buying a Franchise</a:t>
            </a:r>
            <a:r>
              <a:rPr lang="en-US" altLang="en-US" sz="4000" smtClean="0">
                <a:solidFill>
                  <a:srgbClr val="1F497D"/>
                </a:solidFill>
                <a:latin typeface="Helvetica" charset="0"/>
                <a:ea typeface="ＭＳ Ｐゴシック" pitchFamily="34" charset="-128"/>
              </a:rPr>
              <a:t/>
            </a:r>
            <a:br>
              <a:rPr lang="en-US" altLang="en-US" sz="4000" smtClean="0">
                <a:solidFill>
                  <a:srgbClr val="1F497D"/>
                </a:solidFill>
                <a:latin typeface="Helvetica" charset="0"/>
                <a:ea typeface="ＭＳ Ｐゴシック" pitchFamily="34" charset="-128"/>
              </a:rPr>
            </a:br>
            <a:endParaRPr lang="en-US" altLang="en-US" sz="4000" smtClean="0">
              <a:solidFill>
                <a:srgbClr val="1F497D"/>
              </a:solidFill>
              <a:latin typeface="Helvetica" charset="0"/>
              <a:ea typeface="ＭＳ Ｐゴシック" pitchFamily="34" charset="-128"/>
            </a:endParaRPr>
          </a:p>
        </p:txBody>
      </p:sp>
      <p:sp>
        <p:nvSpPr>
          <p:cNvPr id="6" name="Rectangle 1"/>
          <p:cNvSpPr>
            <a:spLocks noChangeArrowheads="1"/>
          </p:cNvSpPr>
          <p:nvPr/>
        </p:nvSpPr>
        <p:spPr bwMode="auto">
          <a:xfrm>
            <a:off x="152400" y="1619250"/>
            <a:ext cx="4953000" cy="4924425"/>
          </a:xfrm>
          <a:prstGeom prst="rect">
            <a:avLst/>
          </a:prstGeom>
          <a:noFill/>
          <a:ln w="9525">
            <a:noFill/>
            <a:miter lim="800000"/>
            <a:headEnd/>
            <a:tailEnd/>
          </a:ln>
        </p:spPr>
        <p:txBody>
          <a:bodyPr anchor="ctr">
            <a:spAutoFit/>
          </a:bodyPr>
          <a:lstStyle/>
          <a:p>
            <a:pPr marL="342900" indent="-342900" eaLnBrk="0" fontAlgn="auto" hangingPunct="0">
              <a:spcBef>
                <a:spcPct val="20000"/>
              </a:spcBef>
              <a:spcAft>
                <a:spcPts val="0"/>
              </a:spcAft>
              <a:defRPr/>
            </a:pPr>
            <a:r>
              <a:rPr lang="en-US" sz="2000" u="sng" kern="0" dirty="0">
                <a:solidFill>
                  <a:srgbClr val="1F497D"/>
                </a:solidFill>
                <a:latin typeface="Helvetica"/>
                <a:ea typeface="ＭＳ Ｐゴシック" charset="0"/>
                <a:cs typeface="Helvetica"/>
              </a:rPr>
              <a:t>Advantages</a:t>
            </a:r>
          </a:p>
          <a:p>
            <a:pPr marL="342900" indent="-342900" eaLnBrk="0" fontAlgn="auto" hangingPunct="0">
              <a:spcBef>
                <a:spcPct val="20000"/>
              </a:spcBef>
              <a:spcAft>
                <a:spcPts val="0"/>
              </a:spcAft>
              <a:buFont typeface="Arial"/>
              <a:buChar char="•"/>
              <a:defRPr/>
            </a:pPr>
            <a:r>
              <a:rPr lang="en-US" sz="2000" kern="0" dirty="0">
                <a:solidFill>
                  <a:srgbClr val="1F497D"/>
                </a:solidFill>
                <a:latin typeface="Helvetica"/>
                <a:ea typeface="ＭＳ Ｐゴシック" charset="0"/>
                <a:cs typeface="Helvetica"/>
              </a:rPr>
              <a:t>Name recognition / licensed trademark</a:t>
            </a:r>
          </a:p>
          <a:p>
            <a:pPr marL="342900" indent="-342900" eaLnBrk="0" fontAlgn="auto" hangingPunct="0">
              <a:spcBef>
                <a:spcPct val="20000"/>
              </a:spcBef>
              <a:spcAft>
                <a:spcPts val="0"/>
              </a:spcAft>
              <a:buFont typeface="Arial"/>
              <a:buChar char="•"/>
              <a:defRPr/>
            </a:pPr>
            <a:r>
              <a:rPr lang="en-US" sz="2000" kern="0" dirty="0">
                <a:solidFill>
                  <a:srgbClr val="1F497D"/>
                </a:solidFill>
                <a:latin typeface="Helvetica"/>
                <a:ea typeface="ＭＳ Ｐゴシック" charset="0"/>
                <a:cs typeface="Helvetica"/>
              </a:rPr>
              <a:t>Proven business system to start and operate</a:t>
            </a:r>
          </a:p>
          <a:p>
            <a:pPr marL="342900" indent="-342900" eaLnBrk="0" fontAlgn="auto" hangingPunct="0">
              <a:spcBef>
                <a:spcPct val="20000"/>
              </a:spcBef>
              <a:spcAft>
                <a:spcPts val="0"/>
              </a:spcAft>
              <a:buFont typeface="Arial"/>
              <a:buChar char="•"/>
              <a:defRPr/>
            </a:pPr>
            <a:r>
              <a:rPr lang="en-US" sz="2000" kern="0" dirty="0">
                <a:solidFill>
                  <a:srgbClr val="1F497D"/>
                </a:solidFill>
                <a:latin typeface="Helvetica"/>
                <a:ea typeface="ＭＳ Ｐゴシック" charset="0"/>
                <a:cs typeface="Helvetica"/>
              </a:rPr>
              <a:t>Training and support  (initially and ongoing)</a:t>
            </a:r>
          </a:p>
          <a:p>
            <a:pPr marL="342900" indent="-342900" eaLnBrk="0" fontAlgn="auto" hangingPunct="0">
              <a:spcBef>
                <a:spcPct val="20000"/>
              </a:spcBef>
              <a:spcAft>
                <a:spcPts val="0"/>
              </a:spcAft>
              <a:buFont typeface="Arial"/>
              <a:buChar char="•"/>
              <a:defRPr/>
            </a:pPr>
            <a:r>
              <a:rPr lang="en-US" sz="2000" kern="0" dirty="0">
                <a:solidFill>
                  <a:srgbClr val="1F497D"/>
                </a:solidFill>
                <a:latin typeface="Helvetica"/>
                <a:ea typeface="ＭＳ Ｐゴシック" charset="0"/>
                <a:cs typeface="Helvetica"/>
              </a:rPr>
              <a:t>Marketing expertise / Purchasing power</a:t>
            </a:r>
          </a:p>
          <a:p>
            <a:pPr marL="342900" indent="-342900" eaLnBrk="0" fontAlgn="auto" hangingPunct="0">
              <a:spcBef>
                <a:spcPct val="20000"/>
              </a:spcBef>
              <a:spcAft>
                <a:spcPts val="0"/>
              </a:spcAft>
              <a:buFont typeface="Arial"/>
              <a:buChar char="•"/>
              <a:defRPr/>
            </a:pPr>
            <a:r>
              <a:rPr lang="en-US" sz="2000" kern="0" dirty="0">
                <a:solidFill>
                  <a:srgbClr val="1F497D"/>
                </a:solidFill>
                <a:latin typeface="Helvetica"/>
                <a:ea typeface="ＭＳ Ｐゴシック" charset="0"/>
                <a:cs typeface="Helvetica"/>
              </a:rPr>
              <a:t>Lower failure rate</a:t>
            </a:r>
          </a:p>
          <a:p>
            <a:pPr marL="342900" indent="-342900" eaLnBrk="0" fontAlgn="auto" hangingPunct="0">
              <a:spcBef>
                <a:spcPct val="20000"/>
              </a:spcBef>
              <a:spcAft>
                <a:spcPts val="0"/>
              </a:spcAft>
              <a:buFont typeface="Arial"/>
              <a:buChar char="•"/>
              <a:defRPr/>
            </a:pPr>
            <a:r>
              <a:rPr lang="en-US" sz="2000" kern="0" dirty="0">
                <a:solidFill>
                  <a:srgbClr val="1F497D"/>
                </a:solidFill>
                <a:latin typeface="Helvetica"/>
                <a:ea typeface="ＭＳ Ｐゴシック" charset="0"/>
                <a:cs typeface="Helvetica"/>
              </a:rPr>
              <a:t>Lower cost / Financing options</a:t>
            </a:r>
          </a:p>
          <a:p>
            <a:pPr marL="342900" indent="-342900" eaLnBrk="0" fontAlgn="auto" hangingPunct="0">
              <a:spcBef>
                <a:spcPct val="20000"/>
              </a:spcBef>
              <a:spcAft>
                <a:spcPts val="0"/>
              </a:spcAft>
              <a:buFont typeface="Arial"/>
              <a:buChar char="•"/>
              <a:defRPr/>
            </a:pPr>
            <a:r>
              <a:rPr lang="en-US" sz="2000" kern="0" dirty="0">
                <a:solidFill>
                  <a:srgbClr val="1F497D"/>
                </a:solidFill>
                <a:latin typeface="Helvetica"/>
                <a:ea typeface="ＭＳ Ｐゴシック" charset="0"/>
                <a:cs typeface="Helvetica"/>
              </a:rPr>
              <a:t>Location choices</a:t>
            </a:r>
          </a:p>
          <a:p>
            <a:pPr marL="342900" indent="-342900" eaLnBrk="0" fontAlgn="auto" hangingPunct="0">
              <a:spcBef>
                <a:spcPct val="20000"/>
              </a:spcBef>
              <a:spcAft>
                <a:spcPts val="0"/>
              </a:spcAft>
              <a:buFont typeface="Arial"/>
              <a:buChar char="•"/>
              <a:defRPr/>
            </a:pPr>
            <a:r>
              <a:rPr lang="en-US" sz="2000" kern="0" dirty="0">
                <a:solidFill>
                  <a:srgbClr val="1F497D"/>
                </a:solidFill>
                <a:latin typeface="Helvetica"/>
                <a:ea typeface="ＭＳ Ｐゴシック" charset="0"/>
                <a:cs typeface="Helvetica"/>
              </a:rPr>
              <a:t>Ability to conduct unbiased research</a:t>
            </a:r>
          </a:p>
          <a:p>
            <a:pPr marL="342900" indent="-342900" eaLnBrk="0" fontAlgn="auto" hangingPunct="0">
              <a:spcBef>
                <a:spcPct val="20000"/>
              </a:spcBef>
              <a:spcAft>
                <a:spcPts val="0"/>
              </a:spcAft>
              <a:buFont typeface="Arial"/>
              <a:buChar char="•"/>
              <a:defRPr/>
            </a:pPr>
            <a:r>
              <a:rPr lang="en-US" sz="2000" kern="0" dirty="0">
                <a:solidFill>
                  <a:srgbClr val="1F497D"/>
                </a:solidFill>
                <a:latin typeface="Helvetica"/>
                <a:ea typeface="ＭＳ Ｐゴシック" charset="0"/>
                <a:cs typeface="Helvetica"/>
              </a:rPr>
              <a:t>Disclosure</a:t>
            </a:r>
          </a:p>
          <a:p>
            <a:pPr eaLnBrk="0" fontAlgn="auto" hangingPunct="0">
              <a:spcBef>
                <a:spcPts val="0"/>
              </a:spcBef>
              <a:spcAft>
                <a:spcPts val="0"/>
              </a:spcAft>
              <a:defRPr/>
            </a:pPr>
            <a:endParaRPr lang="en-US" kern="0" dirty="0">
              <a:solidFill>
                <a:srgbClr val="1F497D"/>
              </a:solidFill>
              <a:latin typeface="Helvetica"/>
              <a:ea typeface="ＭＳ Ｐゴシック" charset="0"/>
              <a:cs typeface="Helvetica"/>
            </a:endParaRPr>
          </a:p>
        </p:txBody>
      </p:sp>
      <p:sp>
        <p:nvSpPr>
          <p:cNvPr id="16388" name="Rectangle 1"/>
          <p:cNvSpPr>
            <a:spLocks noChangeArrowheads="1"/>
          </p:cNvSpPr>
          <p:nvPr/>
        </p:nvSpPr>
        <p:spPr bwMode="auto">
          <a:xfrm>
            <a:off x="4876800" y="1447800"/>
            <a:ext cx="4267200" cy="461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en-US" altLang="en-US" sz="200" u="sng">
              <a:solidFill>
                <a:srgbClr val="F79646"/>
              </a:solidFill>
              <a:latin typeface="Helvetica" charset="0"/>
            </a:endParaRPr>
          </a:p>
          <a:p>
            <a:pPr eaLnBrk="1" hangingPunct="1">
              <a:spcBef>
                <a:spcPct val="0"/>
              </a:spcBef>
              <a:buFontTx/>
              <a:buNone/>
            </a:pPr>
            <a:endParaRPr lang="en-US" altLang="en-US" sz="200" u="sng">
              <a:solidFill>
                <a:srgbClr val="F79646"/>
              </a:solidFill>
              <a:latin typeface="Helvetica" charset="0"/>
            </a:endParaRPr>
          </a:p>
          <a:p>
            <a:pPr eaLnBrk="1" hangingPunct="1">
              <a:spcBef>
                <a:spcPct val="0"/>
              </a:spcBef>
              <a:buFontTx/>
              <a:buNone/>
            </a:pPr>
            <a:endParaRPr lang="en-US" altLang="en-US" sz="200" u="sng">
              <a:solidFill>
                <a:srgbClr val="F79646"/>
              </a:solidFill>
              <a:latin typeface="Helvetica" charset="0"/>
            </a:endParaRPr>
          </a:p>
          <a:p>
            <a:pPr eaLnBrk="1" hangingPunct="1">
              <a:spcBef>
                <a:spcPct val="0"/>
              </a:spcBef>
              <a:buFontTx/>
              <a:buNone/>
            </a:pPr>
            <a:endParaRPr lang="en-US" altLang="en-US" sz="200" u="sng">
              <a:solidFill>
                <a:srgbClr val="F79646"/>
              </a:solidFill>
              <a:latin typeface="Helvetica" charset="0"/>
            </a:endParaRPr>
          </a:p>
          <a:p>
            <a:pPr eaLnBrk="1" hangingPunct="1">
              <a:spcBef>
                <a:spcPct val="0"/>
              </a:spcBef>
              <a:buFontTx/>
              <a:buNone/>
            </a:pPr>
            <a:endParaRPr lang="en-US" altLang="en-US" sz="200" u="sng">
              <a:solidFill>
                <a:srgbClr val="F79646"/>
              </a:solidFill>
              <a:latin typeface="Helvetica" charset="0"/>
            </a:endParaRPr>
          </a:p>
          <a:p>
            <a:pPr eaLnBrk="1" hangingPunct="1">
              <a:spcBef>
                <a:spcPct val="0"/>
              </a:spcBef>
              <a:buFontTx/>
              <a:buNone/>
            </a:pPr>
            <a:endParaRPr lang="en-US" altLang="en-US" sz="200" u="sng">
              <a:solidFill>
                <a:srgbClr val="F79646"/>
              </a:solidFill>
              <a:latin typeface="Helvetica" charset="0"/>
            </a:endParaRPr>
          </a:p>
          <a:p>
            <a:pPr eaLnBrk="1" hangingPunct="1">
              <a:spcBef>
                <a:spcPct val="0"/>
              </a:spcBef>
              <a:buFontTx/>
              <a:buNone/>
            </a:pPr>
            <a:r>
              <a:rPr lang="en-US" altLang="en-US" sz="2000">
                <a:solidFill>
                  <a:srgbClr val="F79646"/>
                </a:solidFill>
                <a:latin typeface="Helvetica" charset="0"/>
              </a:rPr>
              <a:t>      </a:t>
            </a:r>
            <a:r>
              <a:rPr lang="en-US" altLang="en-US" sz="2000" u="sng">
                <a:solidFill>
                  <a:srgbClr val="F79646"/>
                </a:solidFill>
                <a:latin typeface="Helvetica" charset="0"/>
              </a:rPr>
              <a:t>Disadvantages</a:t>
            </a:r>
            <a:endParaRPr lang="en-US" altLang="en-US" sz="200" u="sng">
              <a:solidFill>
                <a:srgbClr val="F79646"/>
              </a:solidFill>
              <a:latin typeface="Helvetica" charset="0"/>
            </a:endParaRPr>
          </a:p>
          <a:p>
            <a:pPr eaLnBrk="1" hangingPunct="1">
              <a:spcBef>
                <a:spcPct val="0"/>
              </a:spcBef>
              <a:buFontTx/>
              <a:buNone/>
            </a:pPr>
            <a:endParaRPr lang="en-US" altLang="en-US" sz="200" u="sng">
              <a:solidFill>
                <a:srgbClr val="F79646"/>
              </a:solidFill>
              <a:latin typeface="Helvetica" charset="0"/>
            </a:endParaRPr>
          </a:p>
          <a:p>
            <a:pPr lvl="1" eaLnBrk="1" hangingPunct="1">
              <a:lnSpc>
                <a:spcPct val="150000"/>
              </a:lnSpc>
              <a:spcBef>
                <a:spcPct val="0"/>
              </a:spcBef>
              <a:buFont typeface="Arial" pitchFamily="34" charset="0"/>
              <a:buChar char="•"/>
            </a:pPr>
            <a:r>
              <a:rPr lang="en-US" altLang="en-US" sz="2000">
                <a:solidFill>
                  <a:srgbClr val="F79646"/>
                </a:solidFill>
                <a:latin typeface="Helvetica" charset="0"/>
              </a:rPr>
              <a:t> Overwhelming number of     concepts to choose from</a:t>
            </a:r>
          </a:p>
          <a:p>
            <a:pPr lvl="1" eaLnBrk="1" hangingPunct="1">
              <a:lnSpc>
                <a:spcPct val="150000"/>
              </a:lnSpc>
              <a:spcBef>
                <a:spcPct val="0"/>
              </a:spcBef>
              <a:buFont typeface="Arial" pitchFamily="34" charset="0"/>
              <a:buChar char="•"/>
            </a:pPr>
            <a:r>
              <a:rPr lang="en-US" altLang="en-US" sz="2000">
                <a:solidFill>
                  <a:srgbClr val="F79646"/>
                </a:solidFill>
                <a:latin typeface="Helvetica" charset="0"/>
              </a:rPr>
              <a:t> Structured operating system in some franchises</a:t>
            </a:r>
          </a:p>
          <a:p>
            <a:pPr lvl="1" eaLnBrk="1" hangingPunct="1">
              <a:lnSpc>
                <a:spcPct val="150000"/>
              </a:lnSpc>
              <a:spcBef>
                <a:spcPct val="0"/>
              </a:spcBef>
              <a:buFont typeface="Arial" pitchFamily="34" charset="0"/>
              <a:buChar char="•"/>
            </a:pPr>
            <a:r>
              <a:rPr lang="en-US" altLang="en-US" sz="2000">
                <a:solidFill>
                  <a:srgbClr val="F79646"/>
                </a:solidFill>
                <a:latin typeface="Helvetica" charset="0"/>
              </a:rPr>
              <a:t> Territory restrictions</a:t>
            </a:r>
          </a:p>
          <a:p>
            <a:pPr lvl="1" eaLnBrk="1" hangingPunct="1">
              <a:lnSpc>
                <a:spcPct val="150000"/>
              </a:lnSpc>
              <a:spcBef>
                <a:spcPct val="0"/>
              </a:spcBef>
              <a:buFont typeface="Arial" pitchFamily="34" charset="0"/>
              <a:buChar char="•"/>
            </a:pPr>
            <a:r>
              <a:rPr lang="en-US" altLang="en-US" sz="2000">
                <a:solidFill>
                  <a:srgbClr val="F79646"/>
                </a:solidFill>
                <a:latin typeface="Helvetica" charset="0"/>
              </a:rPr>
              <a:t> Can only sell their products</a:t>
            </a:r>
          </a:p>
          <a:p>
            <a:pPr lvl="1" eaLnBrk="1" hangingPunct="1">
              <a:lnSpc>
                <a:spcPct val="150000"/>
              </a:lnSpc>
              <a:spcBef>
                <a:spcPct val="0"/>
              </a:spcBef>
              <a:buFont typeface="Arial" pitchFamily="34" charset="0"/>
              <a:buChar char="•"/>
            </a:pPr>
            <a:r>
              <a:rPr lang="en-US" altLang="en-US" sz="2000">
                <a:solidFill>
                  <a:srgbClr val="F79646"/>
                </a:solidFill>
                <a:latin typeface="Helvetica" charset="0"/>
              </a:rPr>
              <a:t> Upfront Franchise fee</a:t>
            </a:r>
          </a:p>
          <a:p>
            <a:pPr lvl="1" eaLnBrk="1" hangingPunct="1">
              <a:lnSpc>
                <a:spcPct val="150000"/>
              </a:lnSpc>
              <a:spcBef>
                <a:spcPct val="0"/>
              </a:spcBef>
              <a:buFont typeface="Arial" pitchFamily="34" charset="0"/>
              <a:buChar char="•"/>
            </a:pPr>
            <a:r>
              <a:rPr lang="en-US" altLang="en-US" sz="2000">
                <a:solidFill>
                  <a:srgbClr val="F79646"/>
                </a:solidFill>
                <a:latin typeface="Helvetica" charset="0"/>
              </a:rPr>
              <a:t> Ongoing royalty payments</a:t>
            </a:r>
          </a:p>
          <a:p>
            <a:pPr lvl="1" eaLnBrk="1" hangingPunct="1">
              <a:spcBef>
                <a:spcPct val="0"/>
              </a:spcBef>
              <a:buFont typeface="Arial" pitchFamily="34" charset="0"/>
              <a:buChar char="•"/>
            </a:pPr>
            <a:endParaRPr lang="en-US" altLang="en-US" sz="2000">
              <a:solidFill>
                <a:srgbClr val="F79646"/>
              </a:solidFill>
              <a:latin typeface="Helvetica" charset="0"/>
            </a:endParaRPr>
          </a:p>
        </p:txBody>
      </p: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52400" y="274638"/>
            <a:ext cx="5410200" cy="1143000"/>
          </a:xfrm>
        </p:spPr>
        <p:txBody>
          <a:bodyPr/>
          <a:lstStyle/>
          <a:p>
            <a:pPr algn="l" eaLnBrk="1" hangingPunct="1"/>
            <a:r>
              <a:rPr lang="en-US" altLang="en-US" smtClean="0">
                <a:solidFill>
                  <a:srgbClr val="1F497D"/>
                </a:solidFill>
                <a:ea typeface="ＭＳ Ｐゴシック" pitchFamily="34" charset="-128"/>
                <a:cs typeface="Arial" pitchFamily="34" charset="0"/>
              </a:rPr>
              <a:t>What is Franchising?</a:t>
            </a:r>
          </a:p>
        </p:txBody>
      </p:sp>
      <p:sp>
        <p:nvSpPr>
          <p:cNvPr id="17411" name="Rectangle 4"/>
          <p:cNvSpPr>
            <a:spLocks noChangeArrowheads="1"/>
          </p:cNvSpPr>
          <p:nvPr/>
        </p:nvSpPr>
        <p:spPr bwMode="auto">
          <a:xfrm>
            <a:off x="228600" y="2438400"/>
            <a:ext cx="6400800" cy="2819400"/>
          </a:xfrm>
          <a:prstGeom prst="rect">
            <a:avLst/>
          </a:prstGeom>
          <a:solidFill>
            <a:schemeClr val="accent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49213"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spcBef>
                <a:spcPts val="600"/>
              </a:spcBef>
              <a:spcAft>
                <a:spcPts val="600"/>
              </a:spcAft>
              <a:buFont typeface="Arial" pitchFamily="34" charset="0"/>
              <a:buNone/>
            </a:pPr>
            <a:r>
              <a:rPr lang="en-US" altLang="en-US" sz="3600">
                <a:solidFill>
                  <a:srgbClr val="1F497D"/>
                </a:solidFill>
                <a:latin typeface="Arial" pitchFamily="34" charset="0"/>
              </a:rPr>
              <a:t>The creation of a distribution channel to build brand identity and attain market dominance… </a:t>
            </a:r>
          </a:p>
          <a:p>
            <a:pPr>
              <a:spcBef>
                <a:spcPts val="600"/>
              </a:spcBef>
              <a:spcAft>
                <a:spcPts val="600"/>
              </a:spcAft>
              <a:buFont typeface="Arial" pitchFamily="34" charset="0"/>
              <a:buNone/>
            </a:pPr>
            <a:r>
              <a:rPr lang="en-US" altLang="en-US" sz="3600" b="1">
                <a:solidFill>
                  <a:srgbClr val="1F497D"/>
                </a:solidFill>
                <a:latin typeface="Arial" pitchFamily="34" charset="0"/>
              </a:rPr>
              <a:t> 		</a:t>
            </a:r>
          </a:p>
          <a:p>
            <a:pPr>
              <a:spcBef>
                <a:spcPts val="600"/>
              </a:spcBef>
              <a:spcAft>
                <a:spcPts val="600"/>
              </a:spcAft>
              <a:buFont typeface="Arial" pitchFamily="34" charset="0"/>
              <a:buNone/>
            </a:pPr>
            <a:r>
              <a:rPr lang="en-US" altLang="en-US" sz="3600" b="1">
                <a:solidFill>
                  <a:srgbClr val="1F497D"/>
                </a:solidFill>
                <a:latin typeface="Arial" pitchFamily="34" charset="0"/>
              </a:rPr>
              <a:t>		   QUICKLY!</a:t>
            </a:r>
          </a:p>
          <a:p>
            <a:pPr algn="ctr">
              <a:lnSpc>
                <a:spcPct val="80000"/>
              </a:lnSpc>
              <a:buFontTx/>
              <a:buNone/>
            </a:pPr>
            <a:endParaRPr lang="en-US" altLang="en-US">
              <a:solidFill>
                <a:srgbClr val="1F497D"/>
              </a:solidFill>
              <a:latin typeface="Arial" pitchFamily="34" charset="0"/>
            </a:endParaRPr>
          </a:p>
        </p:txBody>
      </p:sp>
      <p:graphicFrame>
        <p:nvGraphicFramePr>
          <p:cNvPr id="5" name="Diagram 4"/>
          <p:cNvGraphicFramePr/>
          <p:nvPr/>
        </p:nvGraphicFramePr>
        <p:xfrm>
          <a:off x="4648200" y="1905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685800" y="304800"/>
            <a:ext cx="5334000" cy="1143000"/>
          </a:xfrm>
        </p:spPr>
        <p:txBody>
          <a:bodyPr/>
          <a:lstStyle/>
          <a:p>
            <a:pPr eaLnBrk="1" hangingPunct="1"/>
            <a:r>
              <a:rPr lang="en-US" altLang="en-US" smtClean="0">
                <a:solidFill>
                  <a:srgbClr val="1F497D"/>
                </a:solidFill>
                <a:ea typeface="ＭＳ Ｐゴシック" pitchFamily="34" charset="-128"/>
              </a:rPr>
              <a:t>Franchise is…</a:t>
            </a:r>
          </a:p>
        </p:txBody>
      </p:sp>
      <p:sp>
        <p:nvSpPr>
          <p:cNvPr id="18435" name="Content Placeholder 2"/>
          <p:cNvSpPr>
            <a:spLocks noGrp="1"/>
          </p:cNvSpPr>
          <p:nvPr>
            <p:ph idx="1"/>
          </p:nvPr>
        </p:nvSpPr>
        <p:spPr>
          <a:xfrm>
            <a:off x="2514600" y="1981200"/>
            <a:ext cx="5943600" cy="4114800"/>
          </a:xfrm>
        </p:spPr>
        <p:txBody>
          <a:bodyPr/>
          <a:lstStyle/>
          <a:p>
            <a:pPr eaLnBrk="1" hangingPunct="1">
              <a:lnSpc>
                <a:spcPct val="90000"/>
              </a:lnSpc>
              <a:spcBef>
                <a:spcPts val="600"/>
              </a:spcBef>
              <a:spcAft>
                <a:spcPts val="600"/>
              </a:spcAft>
              <a:buFontTx/>
              <a:buNone/>
            </a:pPr>
            <a:r>
              <a:rPr lang="en-US" altLang="en-US" b="1" smtClean="0">
                <a:solidFill>
                  <a:srgbClr val="1F497D"/>
                </a:solidFill>
                <a:ea typeface="ＭＳ Ｐゴシック" pitchFamily="34" charset="-128"/>
              </a:rPr>
              <a:t>A license to use:</a:t>
            </a:r>
          </a:p>
          <a:p>
            <a:pPr lvl="1" eaLnBrk="1" hangingPunct="1">
              <a:lnSpc>
                <a:spcPct val="80000"/>
              </a:lnSpc>
              <a:spcBef>
                <a:spcPts val="600"/>
              </a:spcBef>
              <a:spcAft>
                <a:spcPts val="600"/>
              </a:spcAft>
              <a:buFontTx/>
              <a:buChar char="•"/>
            </a:pPr>
            <a:r>
              <a:rPr lang="en-US" altLang="en-US" smtClean="0">
                <a:solidFill>
                  <a:srgbClr val="1F497D"/>
                </a:solidFill>
                <a:ea typeface="ＭＳ Ｐゴシック" pitchFamily="34" charset="-128"/>
              </a:rPr>
              <a:t>Name and trademarks</a:t>
            </a:r>
          </a:p>
          <a:p>
            <a:pPr lvl="1" eaLnBrk="1" hangingPunct="1">
              <a:lnSpc>
                <a:spcPct val="80000"/>
              </a:lnSpc>
              <a:spcBef>
                <a:spcPts val="600"/>
              </a:spcBef>
              <a:spcAft>
                <a:spcPts val="600"/>
              </a:spcAft>
              <a:buFontTx/>
              <a:buChar char="•"/>
            </a:pPr>
            <a:r>
              <a:rPr lang="en-US" altLang="en-US" smtClean="0">
                <a:solidFill>
                  <a:srgbClr val="1F497D"/>
                </a:solidFill>
                <a:ea typeface="ＭＳ Ｐゴシック" pitchFamily="34" charset="-128"/>
              </a:rPr>
              <a:t>Products</a:t>
            </a:r>
          </a:p>
          <a:p>
            <a:pPr lvl="1" eaLnBrk="1" hangingPunct="1">
              <a:lnSpc>
                <a:spcPct val="80000"/>
              </a:lnSpc>
              <a:spcBef>
                <a:spcPts val="600"/>
              </a:spcBef>
              <a:spcAft>
                <a:spcPts val="600"/>
              </a:spcAft>
              <a:buFontTx/>
              <a:buChar char="•"/>
            </a:pPr>
            <a:r>
              <a:rPr lang="en-US" altLang="en-US" smtClean="0">
                <a:solidFill>
                  <a:srgbClr val="1F497D"/>
                </a:solidFill>
                <a:ea typeface="ＭＳ Ｐゴシック" pitchFamily="34" charset="-128"/>
              </a:rPr>
              <a:t>Business Systems</a:t>
            </a:r>
          </a:p>
          <a:p>
            <a:pPr eaLnBrk="1" hangingPunct="1">
              <a:lnSpc>
                <a:spcPct val="50000"/>
              </a:lnSpc>
              <a:spcBef>
                <a:spcPts val="600"/>
              </a:spcBef>
              <a:spcAft>
                <a:spcPts val="600"/>
              </a:spcAft>
            </a:pPr>
            <a:endParaRPr lang="en-US" altLang="en-US" smtClean="0">
              <a:solidFill>
                <a:srgbClr val="1F497D"/>
              </a:solidFill>
              <a:ea typeface="ＭＳ Ｐゴシック" pitchFamily="34" charset="-128"/>
            </a:endParaRPr>
          </a:p>
          <a:p>
            <a:pPr eaLnBrk="1" hangingPunct="1">
              <a:spcBef>
                <a:spcPts val="600"/>
              </a:spcBef>
              <a:spcAft>
                <a:spcPts val="600"/>
              </a:spcAft>
              <a:buFontTx/>
              <a:buNone/>
            </a:pPr>
            <a:r>
              <a:rPr lang="en-US" altLang="en-US" b="1" smtClean="0">
                <a:solidFill>
                  <a:srgbClr val="1F497D"/>
                </a:solidFill>
                <a:ea typeface="ＭＳ Ｐゴシック" pitchFamily="34" charset="-128"/>
              </a:rPr>
              <a:t>In exchange for:</a:t>
            </a:r>
          </a:p>
          <a:p>
            <a:pPr lvl="1" eaLnBrk="1" hangingPunct="1">
              <a:lnSpc>
                <a:spcPct val="80000"/>
              </a:lnSpc>
              <a:spcBef>
                <a:spcPts val="600"/>
              </a:spcBef>
              <a:spcAft>
                <a:spcPts val="600"/>
              </a:spcAft>
              <a:buFontTx/>
              <a:buChar char="•"/>
            </a:pPr>
            <a:r>
              <a:rPr lang="en-US" altLang="en-US" smtClean="0">
                <a:solidFill>
                  <a:srgbClr val="1F497D"/>
                </a:solidFill>
                <a:ea typeface="ＭＳ Ｐゴシック" pitchFamily="34" charset="-128"/>
              </a:rPr>
              <a:t>Initial franchise fee</a:t>
            </a:r>
          </a:p>
          <a:p>
            <a:pPr lvl="1" eaLnBrk="1" hangingPunct="1">
              <a:lnSpc>
                <a:spcPct val="80000"/>
              </a:lnSpc>
              <a:spcBef>
                <a:spcPts val="600"/>
              </a:spcBef>
              <a:spcAft>
                <a:spcPts val="600"/>
              </a:spcAft>
              <a:buFontTx/>
              <a:buChar char="•"/>
            </a:pPr>
            <a:r>
              <a:rPr lang="en-US" altLang="en-US" smtClean="0">
                <a:solidFill>
                  <a:srgbClr val="1F497D"/>
                </a:solidFill>
                <a:ea typeface="ＭＳ Ｐゴシック" pitchFamily="34" charset="-128"/>
              </a:rPr>
              <a:t>Ongoing royalties</a:t>
            </a:r>
          </a:p>
          <a:p>
            <a:pPr eaLnBrk="1" hangingPunct="1">
              <a:spcBef>
                <a:spcPts val="600"/>
              </a:spcBef>
              <a:spcAft>
                <a:spcPts val="600"/>
              </a:spcAft>
            </a:pPr>
            <a:endParaRPr lang="en-US" altLang="en-US" smtClean="0">
              <a:solidFill>
                <a:srgbClr val="1F497D"/>
              </a:solidFill>
              <a:ea typeface="ＭＳ Ｐゴシック" pitchFamily="34" charset="-128"/>
            </a:endParaRPr>
          </a:p>
          <a:p>
            <a:pPr eaLnBrk="1" hangingPunct="1"/>
            <a:endParaRPr lang="en-US" altLang="en-US" smtClean="0">
              <a:solidFill>
                <a:srgbClr val="1F497D"/>
              </a:solidFill>
              <a:ea typeface="ＭＳ Ｐゴシック" pitchFamily="34" charset="-128"/>
            </a:endParaRPr>
          </a:p>
        </p:txBody>
      </p:sp>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6705600" cy="1143000"/>
          </a:xfrm>
        </p:spPr>
        <p:txBody>
          <a:bodyPr rtlCol="0">
            <a:normAutofit fontScale="90000"/>
          </a:bodyPr>
          <a:lstStyle/>
          <a:p>
            <a:pPr eaLnBrk="1" fontAlgn="auto" hangingPunct="1">
              <a:spcAft>
                <a:spcPts val="0"/>
              </a:spcAft>
              <a:defRPr/>
            </a:pPr>
            <a:r>
              <a:rPr lang="en-US" sz="2700" b="1" dirty="0" smtClean="0">
                <a:solidFill>
                  <a:srgbClr val="1F497D"/>
                </a:solidFill>
                <a:latin typeface="+mn-lt"/>
              </a:rPr>
              <a:t>Government Disclosure: </a:t>
            </a:r>
            <a:br>
              <a:rPr lang="en-US" sz="2700" b="1" dirty="0" smtClean="0">
                <a:solidFill>
                  <a:srgbClr val="1F497D"/>
                </a:solidFill>
                <a:latin typeface="+mn-lt"/>
              </a:rPr>
            </a:br>
            <a:r>
              <a:rPr lang="en-US" b="1" dirty="0" smtClean="0">
                <a:solidFill>
                  <a:srgbClr val="1F497D"/>
                </a:solidFill>
                <a:latin typeface="+mn-lt"/>
              </a:rPr>
              <a:t>FDD</a:t>
            </a:r>
            <a:endParaRPr lang="en-US" b="1" dirty="0">
              <a:solidFill>
                <a:srgbClr val="1F497D"/>
              </a:solidFill>
              <a:latin typeface="+mn-lt"/>
            </a:endParaRPr>
          </a:p>
        </p:txBody>
      </p:sp>
      <p:pic>
        <p:nvPicPr>
          <p:cNvPr id="19459" name="Picture 3" descr="Depositphotos_1148418_XXL.jpg"/>
          <p:cNvPicPr>
            <a:picLocks noChangeAspect="1"/>
          </p:cNvPicPr>
          <p:nvPr/>
        </p:nvPicPr>
        <p:blipFill>
          <a:blip r:embed="rId3">
            <a:extLst>
              <a:ext uri="{28A0092B-C50C-407E-A947-70E740481C1C}">
                <a14:useLocalDpi xmlns:a14="http://schemas.microsoft.com/office/drawing/2010/main" val="0"/>
              </a:ext>
            </a:extLst>
          </a:blip>
          <a:srcRect l="29828" t="410" r="18259" b="-340"/>
          <a:stretch>
            <a:fillRect/>
          </a:stretch>
        </p:blipFill>
        <p:spPr bwMode="auto">
          <a:xfrm>
            <a:off x="5386388" y="1947863"/>
            <a:ext cx="3529012" cy="452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533400" y="1981200"/>
            <a:ext cx="8001000" cy="4419600"/>
          </a:xfrm>
        </p:spPr>
        <p:txBody>
          <a:bodyPr rtlCol="0">
            <a:normAutofit fontScale="85000" lnSpcReduction="20000"/>
          </a:bodyPr>
          <a:lstStyle/>
          <a:p>
            <a:pPr fontAlgn="auto">
              <a:spcAft>
                <a:spcPts val="0"/>
              </a:spcAft>
              <a:defRPr/>
            </a:pPr>
            <a:r>
              <a:rPr lang="en-US" b="1" dirty="0" smtClean="0">
                <a:solidFill>
                  <a:srgbClr val="1F497D"/>
                </a:solidFill>
              </a:rPr>
              <a:t>Franchisor Info</a:t>
            </a:r>
          </a:p>
          <a:p>
            <a:pPr lvl="1" fontAlgn="auto">
              <a:lnSpc>
                <a:spcPct val="90000"/>
              </a:lnSpc>
              <a:spcAft>
                <a:spcPts val="0"/>
              </a:spcAft>
              <a:defRPr/>
            </a:pPr>
            <a:r>
              <a:rPr lang="en-US" sz="2400" dirty="0" smtClean="0">
                <a:solidFill>
                  <a:srgbClr val="1F497D"/>
                </a:solidFill>
              </a:rPr>
              <a:t>Time in business</a:t>
            </a:r>
          </a:p>
          <a:p>
            <a:pPr lvl="1" fontAlgn="auto">
              <a:lnSpc>
                <a:spcPct val="90000"/>
              </a:lnSpc>
              <a:spcAft>
                <a:spcPts val="0"/>
              </a:spcAft>
              <a:defRPr/>
            </a:pPr>
            <a:r>
              <a:rPr lang="en-US" sz="2400" dirty="0" smtClean="0">
                <a:solidFill>
                  <a:srgbClr val="1F497D"/>
                </a:solidFill>
              </a:rPr>
              <a:t>Business experience</a:t>
            </a:r>
          </a:p>
          <a:p>
            <a:pPr lvl="1" fontAlgn="auto">
              <a:lnSpc>
                <a:spcPct val="90000"/>
              </a:lnSpc>
              <a:spcAft>
                <a:spcPts val="0"/>
              </a:spcAft>
              <a:defRPr/>
            </a:pPr>
            <a:r>
              <a:rPr lang="en-US" sz="2400" dirty="0" smtClean="0">
                <a:solidFill>
                  <a:srgbClr val="1F497D"/>
                </a:solidFill>
              </a:rPr>
              <a:t>Bankruptcies</a:t>
            </a:r>
          </a:p>
          <a:p>
            <a:pPr lvl="1" fontAlgn="auto">
              <a:lnSpc>
                <a:spcPct val="90000"/>
              </a:lnSpc>
              <a:spcAft>
                <a:spcPts val="0"/>
              </a:spcAft>
              <a:defRPr/>
            </a:pPr>
            <a:r>
              <a:rPr lang="en-US" sz="2400" dirty="0" smtClean="0">
                <a:solidFill>
                  <a:srgbClr val="1F497D"/>
                </a:solidFill>
              </a:rPr>
              <a:t>Litigation</a:t>
            </a:r>
          </a:p>
          <a:p>
            <a:pPr fontAlgn="auto">
              <a:spcAft>
                <a:spcPts val="0"/>
              </a:spcAft>
              <a:defRPr/>
            </a:pPr>
            <a:r>
              <a:rPr lang="en-US" b="1" dirty="0" smtClean="0">
                <a:solidFill>
                  <a:srgbClr val="1F497D"/>
                </a:solidFill>
              </a:rPr>
              <a:t>Costs</a:t>
            </a:r>
          </a:p>
          <a:p>
            <a:pPr lvl="1" fontAlgn="auto">
              <a:lnSpc>
                <a:spcPct val="90000"/>
              </a:lnSpc>
              <a:spcAft>
                <a:spcPts val="0"/>
              </a:spcAft>
              <a:defRPr/>
            </a:pPr>
            <a:r>
              <a:rPr lang="en-US" sz="2400" dirty="0" smtClean="0">
                <a:solidFill>
                  <a:srgbClr val="1F497D"/>
                </a:solidFill>
              </a:rPr>
              <a:t>Total Investment</a:t>
            </a:r>
          </a:p>
          <a:p>
            <a:pPr lvl="2" fontAlgn="auto">
              <a:lnSpc>
                <a:spcPct val="90000"/>
              </a:lnSpc>
              <a:spcAft>
                <a:spcPts val="0"/>
              </a:spcAft>
              <a:defRPr/>
            </a:pPr>
            <a:r>
              <a:rPr lang="en-US" dirty="0" smtClean="0">
                <a:solidFill>
                  <a:srgbClr val="1F497D"/>
                </a:solidFill>
              </a:rPr>
              <a:t>Franchise fee</a:t>
            </a:r>
          </a:p>
          <a:p>
            <a:pPr lvl="2" fontAlgn="auto">
              <a:lnSpc>
                <a:spcPct val="90000"/>
              </a:lnSpc>
              <a:spcAft>
                <a:spcPts val="0"/>
              </a:spcAft>
              <a:defRPr/>
            </a:pPr>
            <a:r>
              <a:rPr lang="en-US" dirty="0" smtClean="0">
                <a:solidFill>
                  <a:srgbClr val="1F497D"/>
                </a:solidFill>
              </a:rPr>
              <a:t>Other fees </a:t>
            </a:r>
          </a:p>
          <a:p>
            <a:pPr lvl="2" fontAlgn="auto">
              <a:lnSpc>
                <a:spcPct val="90000"/>
              </a:lnSpc>
              <a:spcAft>
                <a:spcPts val="0"/>
              </a:spcAft>
              <a:buFontTx/>
              <a:buNone/>
              <a:defRPr/>
            </a:pPr>
            <a:r>
              <a:rPr lang="en-US" dirty="0" smtClean="0">
                <a:solidFill>
                  <a:srgbClr val="1F497D"/>
                </a:solidFill>
              </a:rPr>
              <a:t>	(Adv, Equip, Supplies, </a:t>
            </a:r>
            <a:br>
              <a:rPr lang="en-US" dirty="0" smtClean="0">
                <a:solidFill>
                  <a:srgbClr val="1F497D"/>
                </a:solidFill>
              </a:rPr>
            </a:br>
            <a:r>
              <a:rPr lang="en-US" dirty="0" smtClean="0">
                <a:solidFill>
                  <a:srgbClr val="1F497D"/>
                </a:solidFill>
              </a:rPr>
              <a:t>Insurance, etc.)</a:t>
            </a:r>
          </a:p>
          <a:p>
            <a:pPr lvl="2" fontAlgn="auto">
              <a:lnSpc>
                <a:spcPct val="90000"/>
              </a:lnSpc>
              <a:spcAft>
                <a:spcPts val="0"/>
              </a:spcAft>
              <a:defRPr/>
            </a:pPr>
            <a:r>
              <a:rPr lang="en-US" dirty="0" smtClean="0">
                <a:solidFill>
                  <a:srgbClr val="1F497D"/>
                </a:solidFill>
              </a:rPr>
              <a:t>Working capital</a:t>
            </a:r>
          </a:p>
          <a:p>
            <a:pPr lvl="1" fontAlgn="auto">
              <a:lnSpc>
                <a:spcPct val="90000"/>
              </a:lnSpc>
              <a:spcAft>
                <a:spcPts val="0"/>
              </a:spcAft>
              <a:defRPr/>
            </a:pPr>
            <a:r>
              <a:rPr lang="en-US" sz="2400" dirty="0" smtClean="0">
                <a:solidFill>
                  <a:srgbClr val="1F497D"/>
                </a:solidFill>
              </a:rPr>
              <a:t>Royalties</a:t>
            </a:r>
          </a:p>
          <a:p>
            <a:pPr fontAlgn="auto">
              <a:spcAft>
                <a:spcPts val="0"/>
              </a:spcAft>
              <a:defRPr/>
            </a:pPr>
            <a:r>
              <a:rPr lang="en-US" b="1" dirty="0" smtClean="0">
                <a:solidFill>
                  <a:srgbClr val="1F497D"/>
                </a:solidFill>
              </a:rPr>
              <a:t>Franchise Contract</a:t>
            </a:r>
          </a:p>
          <a:p>
            <a:pPr fontAlgn="auto">
              <a:spcAft>
                <a:spcPts val="0"/>
              </a:spcAft>
              <a:defRPr/>
            </a:pPr>
            <a:endParaRPr lang="en-US" dirty="0" smtClean="0">
              <a:solidFill>
                <a:srgbClr val="1F497D"/>
              </a:solidFill>
            </a:endParaRPr>
          </a:p>
          <a:p>
            <a:pPr fontAlgn="auto">
              <a:spcAft>
                <a:spcPts val="0"/>
              </a:spcAft>
              <a:defRPr/>
            </a:pPr>
            <a:endParaRPr lang="en-US" dirty="0" smtClean="0">
              <a:solidFill>
                <a:srgbClr val="1F497D"/>
              </a:solidFill>
            </a:endParaRPr>
          </a:p>
        </p:txBody>
      </p: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a:spLocks noGrp="1"/>
          </p:cNvSpPr>
          <p:nvPr>
            <p:ph idx="1"/>
          </p:nvPr>
        </p:nvSpPr>
        <p:spPr>
          <a:xfrm>
            <a:off x="685800" y="2057400"/>
            <a:ext cx="7848600" cy="4114800"/>
          </a:xfrm>
        </p:spPr>
        <p:txBody>
          <a:bodyPr/>
          <a:lstStyle/>
          <a:p>
            <a:pPr eaLnBrk="1" hangingPunct="1">
              <a:lnSpc>
                <a:spcPct val="90000"/>
              </a:lnSpc>
            </a:pPr>
            <a:r>
              <a:rPr lang="en-US" altLang="en-US" sz="2800" smtClean="0">
                <a:solidFill>
                  <a:srgbClr val="1F497D"/>
                </a:solidFill>
                <a:ea typeface="ＭＳ Ｐゴシック" pitchFamily="34" charset="-128"/>
              </a:rPr>
              <a:t> </a:t>
            </a:r>
            <a:r>
              <a:rPr lang="en-US" altLang="en-US" sz="2400" b="1" smtClean="0">
                <a:solidFill>
                  <a:srgbClr val="1F497D"/>
                </a:solidFill>
                <a:ea typeface="ＭＳ Ｐゴシック" pitchFamily="34" charset="-128"/>
              </a:rPr>
              <a:t>Obligations for Franchisor &amp; Franchisees</a:t>
            </a:r>
          </a:p>
          <a:p>
            <a:pPr eaLnBrk="1" hangingPunct="1">
              <a:lnSpc>
                <a:spcPct val="90000"/>
              </a:lnSpc>
            </a:pPr>
            <a:r>
              <a:rPr lang="en-US" altLang="en-US" sz="2400" b="1" smtClean="0">
                <a:solidFill>
                  <a:srgbClr val="1F497D"/>
                </a:solidFill>
                <a:ea typeface="ＭＳ Ｐゴシック" pitchFamily="34" charset="-128"/>
              </a:rPr>
              <a:t>  Territory</a:t>
            </a:r>
          </a:p>
          <a:p>
            <a:pPr eaLnBrk="1" hangingPunct="1">
              <a:lnSpc>
                <a:spcPct val="90000"/>
              </a:lnSpc>
            </a:pPr>
            <a:r>
              <a:rPr lang="en-US" altLang="en-US" sz="2400" b="1" smtClean="0">
                <a:solidFill>
                  <a:srgbClr val="1F497D"/>
                </a:solidFill>
                <a:ea typeface="ＭＳ Ｐゴシック" pitchFamily="34" charset="-128"/>
              </a:rPr>
              <a:t>  Listing and Contact Info For:</a:t>
            </a:r>
          </a:p>
          <a:p>
            <a:pPr lvl="1" eaLnBrk="1" hangingPunct="1">
              <a:lnSpc>
                <a:spcPct val="90000"/>
              </a:lnSpc>
              <a:buFont typeface="Arial" pitchFamily="34" charset="0"/>
              <a:buChar char="•"/>
            </a:pPr>
            <a:r>
              <a:rPr lang="en-US" altLang="en-US" sz="2400" b="1" smtClean="0">
                <a:solidFill>
                  <a:srgbClr val="1F497D"/>
                </a:solidFill>
                <a:ea typeface="ＭＳ Ｐゴシック" pitchFamily="34" charset="-128"/>
              </a:rPr>
              <a:t>  Current franchisees</a:t>
            </a:r>
          </a:p>
          <a:p>
            <a:pPr lvl="1" eaLnBrk="1" hangingPunct="1">
              <a:lnSpc>
                <a:spcPct val="90000"/>
              </a:lnSpc>
              <a:buFont typeface="Arial" pitchFamily="34" charset="0"/>
              <a:buChar char="•"/>
            </a:pPr>
            <a:r>
              <a:rPr lang="en-US" altLang="en-US" sz="2400" b="1" smtClean="0">
                <a:solidFill>
                  <a:srgbClr val="1F497D"/>
                </a:solidFill>
                <a:ea typeface="ＭＳ Ｐゴシック" pitchFamily="34" charset="-128"/>
              </a:rPr>
              <a:t>  Past franchisees	</a:t>
            </a:r>
          </a:p>
          <a:p>
            <a:pPr eaLnBrk="1" hangingPunct="1">
              <a:lnSpc>
                <a:spcPct val="90000"/>
              </a:lnSpc>
            </a:pPr>
            <a:r>
              <a:rPr lang="en-US" altLang="en-US" sz="2400" b="1" smtClean="0">
                <a:solidFill>
                  <a:srgbClr val="1F497D"/>
                </a:solidFill>
                <a:ea typeface="ＭＳ Ｐゴシック" pitchFamily="34" charset="-128"/>
              </a:rPr>
              <a:t>  Earnings Claims</a:t>
            </a:r>
          </a:p>
          <a:p>
            <a:pPr eaLnBrk="1" hangingPunct="1">
              <a:lnSpc>
                <a:spcPct val="90000"/>
              </a:lnSpc>
            </a:pPr>
            <a:r>
              <a:rPr lang="en-US" altLang="en-US" sz="2400" b="1" smtClean="0">
                <a:solidFill>
                  <a:srgbClr val="1F497D"/>
                </a:solidFill>
                <a:ea typeface="ＭＳ Ｐゴシック" pitchFamily="34" charset="-128"/>
              </a:rPr>
              <a:t>  Financial Statements</a:t>
            </a:r>
          </a:p>
          <a:p>
            <a:pPr eaLnBrk="1" hangingPunct="1">
              <a:lnSpc>
                <a:spcPct val="90000"/>
              </a:lnSpc>
            </a:pPr>
            <a:r>
              <a:rPr lang="en-US" altLang="en-US" sz="2400" b="1" smtClean="0">
                <a:solidFill>
                  <a:srgbClr val="1F497D"/>
                </a:solidFill>
                <a:ea typeface="ＭＳ Ｐゴシック" pitchFamily="34" charset="-128"/>
              </a:rPr>
              <a:t>  Manager Policy</a:t>
            </a:r>
          </a:p>
          <a:p>
            <a:pPr eaLnBrk="1" hangingPunct="1">
              <a:lnSpc>
                <a:spcPct val="90000"/>
              </a:lnSpc>
            </a:pPr>
            <a:r>
              <a:rPr lang="en-US" altLang="en-US" sz="2400" b="1" smtClean="0">
                <a:solidFill>
                  <a:srgbClr val="1F497D"/>
                </a:solidFill>
                <a:ea typeface="ＭＳ Ｐゴシック" pitchFamily="34" charset="-128"/>
              </a:rPr>
              <a:t>  Renewal, Termination &amp; Transfer Policies</a:t>
            </a:r>
          </a:p>
          <a:p>
            <a:endParaRPr lang="en-US" altLang="en-US" smtClean="0">
              <a:solidFill>
                <a:srgbClr val="1F497D"/>
              </a:solidFill>
              <a:ea typeface="ＭＳ Ｐゴシック" pitchFamily="34" charset="-128"/>
            </a:endParaRPr>
          </a:p>
          <a:p>
            <a:pPr eaLnBrk="1" hangingPunct="1"/>
            <a:endParaRPr lang="en-US" altLang="en-US" smtClean="0">
              <a:solidFill>
                <a:srgbClr val="1F497D"/>
              </a:solidFill>
              <a:ea typeface="ＭＳ Ｐゴシック" pitchFamily="34" charset="-128"/>
            </a:endParaRPr>
          </a:p>
        </p:txBody>
      </p:sp>
      <p:sp>
        <p:nvSpPr>
          <p:cNvPr id="5" name="Title 1"/>
          <p:cNvSpPr txBox="1">
            <a:spLocks/>
          </p:cNvSpPr>
          <p:nvPr/>
        </p:nvSpPr>
        <p:spPr bwMode="auto">
          <a:xfrm>
            <a:off x="-381000" y="274638"/>
            <a:ext cx="6705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fontScale="97500"/>
          </a:bodyPr>
          <a:lstStyle>
            <a:lvl1pPr algn="l" rtl="0" eaLnBrk="0" fontAlgn="base" hangingPunct="0">
              <a:spcBef>
                <a:spcPct val="0"/>
              </a:spcBef>
              <a:spcAft>
                <a:spcPct val="0"/>
              </a:spcAft>
              <a:defRPr sz="4400">
                <a:solidFill>
                  <a:schemeClr val="tx2"/>
                </a:solidFill>
                <a:latin typeface="+mj-lt"/>
                <a:ea typeface="+mj-ea"/>
                <a:cs typeface="ＭＳ Ｐゴシック" charset="0"/>
              </a:defRPr>
            </a:lvl1pPr>
            <a:lvl2pPr algn="l" rtl="0" eaLnBrk="0" fontAlgn="base" hangingPunct="0">
              <a:spcBef>
                <a:spcPct val="0"/>
              </a:spcBef>
              <a:spcAft>
                <a:spcPct val="0"/>
              </a:spcAft>
              <a:defRPr sz="4400">
                <a:solidFill>
                  <a:schemeClr val="tx2"/>
                </a:solidFill>
                <a:latin typeface="Arial Narrow" pitchFamily="34" charset="0"/>
                <a:ea typeface="ＭＳ Ｐゴシック" pitchFamily="-16" charset="-128"/>
                <a:cs typeface="ＭＳ Ｐゴシック" charset="0"/>
              </a:defRPr>
            </a:lvl2pPr>
            <a:lvl3pPr algn="l" rtl="0" eaLnBrk="0" fontAlgn="base" hangingPunct="0">
              <a:spcBef>
                <a:spcPct val="0"/>
              </a:spcBef>
              <a:spcAft>
                <a:spcPct val="0"/>
              </a:spcAft>
              <a:defRPr sz="4400">
                <a:solidFill>
                  <a:schemeClr val="tx2"/>
                </a:solidFill>
                <a:latin typeface="Arial Narrow" pitchFamily="34" charset="0"/>
                <a:ea typeface="ＭＳ Ｐゴシック" pitchFamily="-16" charset="-128"/>
                <a:cs typeface="ＭＳ Ｐゴシック" charset="0"/>
              </a:defRPr>
            </a:lvl3pPr>
            <a:lvl4pPr algn="l" rtl="0" eaLnBrk="0" fontAlgn="base" hangingPunct="0">
              <a:spcBef>
                <a:spcPct val="0"/>
              </a:spcBef>
              <a:spcAft>
                <a:spcPct val="0"/>
              </a:spcAft>
              <a:defRPr sz="4400">
                <a:solidFill>
                  <a:schemeClr val="tx2"/>
                </a:solidFill>
                <a:latin typeface="Arial Narrow" pitchFamily="34" charset="0"/>
                <a:ea typeface="ＭＳ Ｐゴシック" pitchFamily="-16" charset="-128"/>
                <a:cs typeface="ＭＳ Ｐゴシック" charset="0"/>
              </a:defRPr>
            </a:lvl4pPr>
            <a:lvl5pPr algn="l" rtl="0" eaLnBrk="0" fontAlgn="base" hangingPunct="0">
              <a:spcBef>
                <a:spcPct val="0"/>
              </a:spcBef>
              <a:spcAft>
                <a:spcPct val="0"/>
              </a:spcAft>
              <a:defRPr sz="4400">
                <a:solidFill>
                  <a:schemeClr val="tx2"/>
                </a:solidFill>
                <a:latin typeface="Arial Narrow" pitchFamily="34" charset="0"/>
                <a:ea typeface="ＭＳ Ｐゴシック" pitchFamily="-16" charset="-128"/>
                <a:cs typeface="ＭＳ Ｐゴシック" charset="0"/>
              </a:defRPr>
            </a:lvl5pPr>
            <a:lvl6pPr marL="457200" algn="l" rtl="0" fontAlgn="base">
              <a:spcBef>
                <a:spcPct val="0"/>
              </a:spcBef>
              <a:spcAft>
                <a:spcPct val="0"/>
              </a:spcAft>
              <a:defRPr sz="4400">
                <a:solidFill>
                  <a:schemeClr val="tx2"/>
                </a:solidFill>
                <a:latin typeface="Arial Narrow" pitchFamily="34" charset="0"/>
                <a:ea typeface="ＭＳ Ｐゴシック" pitchFamily="-16" charset="-128"/>
              </a:defRPr>
            </a:lvl6pPr>
            <a:lvl7pPr marL="914400" algn="l" rtl="0" fontAlgn="base">
              <a:spcBef>
                <a:spcPct val="0"/>
              </a:spcBef>
              <a:spcAft>
                <a:spcPct val="0"/>
              </a:spcAft>
              <a:defRPr sz="4400">
                <a:solidFill>
                  <a:schemeClr val="tx2"/>
                </a:solidFill>
                <a:latin typeface="Arial Narrow" pitchFamily="34" charset="0"/>
                <a:ea typeface="ＭＳ Ｐゴシック" pitchFamily="-16" charset="-128"/>
              </a:defRPr>
            </a:lvl7pPr>
            <a:lvl8pPr marL="1371600" algn="l" rtl="0" fontAlgn="base">
              <a:spcBef>
                <a:spcPct val="0"/>
              </a:spcBef>
              <a:spcAft>
                <a:spcPct val="0"/>
              </a:spcAft>
              <a:defRPr sz="4400">
                <a:solidFill>
                  <a:schemeClr val="tx2"/>
                </a:solidFill>
                <a:latin typeface="Arial Narrow" pitchFamily="34" charset="0"/>
                <a:ea typeface="ＭＳ Ｐゴシック" pitchFamily="-16" charset="-128"/>
              </a:defRPr>
            </a:lvl8pPr>
            <a:lvl9pPr marL="1828800" algn="l" rtl="0" fontAlgn="base">
              <a:spcBef>
                <a:spcPct val="0"/>
              </a:spcBef>
              <a:spcAft>
                <a:spcPct val="0"/>
              </a:spcAft>
              <a:defRPr sz="4400">
                <a:solidFill>
                  <a:schemeClr val="tx2"/>
                </a:solidFill>
                <a:latin typeface="Arial Narrow" pitchFamily="34" charset="0"/>
                <a:ea typeface="ＭＳ Ｐゴシック" pitchFamily="-16" charset="-128"/>
              </a:defRPr>
            </a:lvl9pPr>
          </a:lstStyle>
          <a:p>
            <a:pPr algn="ctr" eaLnBrk="1" fontAlgn="auto" hangingPunct="1">
              <a:spcAft>
                <a:spcPts val="0"/>
              </a:spcAft>
              <a:defRPr/>
            </a:pPr>
            <a:r>
              <a:rPr lang="en-US" sz="2700" b="1" dirty="0" smtClean="0">
                <a:solidFill>
                  <a:srgbClr val="1F497D"/>
                </a:solidFill>
                <a:latin typeface="+mn-lt"/>
              </a:rPr>
              <a:t>Government Disclosure: </a:t>
            </a:r>
            <a:br>
              <a:rPr lang="en-US" sz="2700" b="1" dirty="0" smtClean="0">
                <a:solidFill>
                  <a:srgbClr val="1F497D"/>
                </a:solidFill>
                <a:latin typeface="+mn-lt"/>
              </a:rPr>
            </a:br>
            <a:r>
              <a:rPr lang="en-US" b="1" dirty="0" smtClean="0">
                <a:solidFill>
                  <a:srgbClr val="1F497D"/>
                </a:solidFill>
                <a:latin typeface="+mn-lt"/>
              </a:rPr>
              <a:t>FDD</a:t>
            </a:r>
            <a:endParaRPr lang="en-US" b="1" dirty="0">
              <a:solidFill>
                <a:srgbClr val="1F497D"/>
              </a:solidFill>
              <a:latin typeface="+mn-lt"/>
            </a:endParaRPr>
          </a:p>
        </p:txBody>
      </p:sp>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 descr="iStock_000005690455XLarg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11575" y="2971800"/>
            <a:ext cx="5432425" cy="390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Content Placeholder 2"/>
          <p:cNvSpPr>
            <a:spLocks noGrp="1"/>
          </p:cNvSpPr>
          <p:nvPr>
            <p:ph idx="1"/>
          </p:nvPr>
        </p:nvSpPr>
        <p:spPr>
          <a:xfrm>
            <a:off x="914400" y="2057400"/>
            <a:ext cx="7772400" cy="1600200"/>
          </a:xfrm>
        </p:spPr>
        <p:txBody>
          <a:bodyPr/>
          <a:lstStyle/>
          <a:p>
            <a:pPr algn="ctr">
              <a:buFontTx/>
              <a:buNone/>
            </a:pPr>
            <a:r>
              <a:rPr lang="en-US" altLang="en-US" sz="5400" b="1" smtClean="0">
                <a:solidFill>
                  <a:srgbClr val="1F497D"/>
                </a:solidFill>
                <a:ea typeface="ＭＳ Ｐゴシック" pitchFamily="34" charset="-128"/>
              </a:rPr>
              <a:t>Franchising Myths</a:t>
            </a:r>
          </a:p>
        </p:txBody>
      </p:sp>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304800"/>
            <a:ext cx="5638800" cy="1143000"/>
          </a:xfrm>
        </p:spPr>
        <p:txBody>
          <a:bodyPr/>
          <a:lstStyle/>
          <a:p>
            <a:pPr eaLnBrk="1" hangingPunct="1"/>
            <a:r>
              <a:rPr lang="en-US" altLang="en-US" smtClean="0">
                <a:solidFill>
                  <a:srgbClr val="1F497D"/>
                </a:solidFill>
                <a:ea typeface="ＭＳ Ｐゴシック" pitchFamily="34" charset="-128"/>
              </a:rPr>
              <a:t>Franchising Myth </a:t>
            </a:r>
          </a:p>
        </p:txBody>
      </p:sp>
      <p:pic>
        <p:nvPicPr>
          <p:cNvPr id="22531" name="Picture 3" descr="iStock_000005690455XLarg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11575" y="2971800"/>
            <a:ext cx="5432425" cy="390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Content Placeholder 2"/>
          <p:cNvSpPr>
            <a:spLocks noGrp="1"/>
          </p:cNvSpPr>
          <p:nvPr>
            <p:ph idx="1"/>
          </p:nvPr>
        </p:nvSpPr>
        <p:spPr bwMode="black">
          <a:xfrm>
            <a:off x="152400" y="2209800"/>
            <a:ext cx="8915400" cy="1981200"/>
          </a:xfrm>
        </p:spPr>
        <p:txBody>
          <a:bodyPr/>
          <a:lstStyle/>
          <a:p>
            <a:pPr algn="ctr" eaLnBrk="1" hangingPunct="1">
              <a:buFontTx/>
              <a:buNone/>
            </a:pPr>
            <a:r>
              <a:rPr lang="ja-JP" altLang="en-US" sz="4800" b="1" smtClean="0">
                <a:solidFill>
                  <a:srgbClr val="1F497D"/>
                </a:solidFill>
                <a:ea typeface="ＭＳ Ｐゴシック" pitchFamily="34" charset="-128"/>
              </a:rPr>
              <a:t>“</a:t>
            </a:r>
            <a:r>
              <a:rPr lang="en-US" altLang="ja-JP" sz="4800" b="1" smtClean="0">
                <a:solidFill>
                  <a:srgbClr val="1F497D"/>
                </a:solidFill>
                <a:ea typeface="ＭＳ Ｐゴシック" pitchFamily="34" charset="-128"/>
              </a:rPr>
              <a:t>Only fast food and retail</a:t>
            </a:r>
            <a:r>
              <a:rPr lang="ja-JP" altLang="en-US" sz="4800" b="1" smtClean="0">
                <a:solidFill>
                  <a:srgbClr val="1F497D"/>
                </a:solidFill>
                <a:ea typeface="ＭＳ Ｐゴシック" pitchFamily="34" charset="-128"/>
              </a:rPr>
              <a:t>”</a:t>
            </a:r>
            <a:endParaRPr lang="en-US" altLang="en-US" sz="4800" b="1" smtClean="0">
              <a:solidFill>
                <a:srgbClr val="1F497D"/>
              </a:solidFill>
              <a:ea typeface="ＭＳ Ｐゴシック" pitchFamily="34" charset="-128"/>
            </a:endParaRPr>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ChangeArrowheads="1"/>
          </p:cNvSpPr>
          <p:nvPr/>
        </p:nvSpPr>
        <p:spPr bwMode="auto">
          <a:xfrm>
            <a:off x="-381000" y="228600"/>
            <a:ext cx="5029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FontTx/>
              <a:buNone/>
            </a:pPr>
            <a:endParaRPr lang="en-US" altLang="en-US" b="1">
              <a:solidFill>
                <a:schemeClr val="tx2"/>
              </a:solidFill>
              <a:latin typeface="Arial" pitchFamily="34" charset="0"/>
            </a:endParaRPr>
          </a:p>
        </p:txBody>
      </p:sp>
      <p:sp>
        <p:nvSpPr>
          <p:cNvPr id="5123" name="Rectangle 4"/>
          <p:cNvSpPr>
            <a:spLocks noChangeArrowheads="1"/>
          </p:cNvSpPr>
          <p:nvPr/>
        </p:nvSpPr>
        <p:spPr bwMode="auto">
          <a:xfrm>
            <a:off x="457200" y="2133600"/>
            <a:ext cx="71628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marL="342900" indent="-342900"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286000" indent="-4572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743200" indent="-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3200400" indent="-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657600" indent="-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4114800" indent="-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lvl="4">
              <a:spcBef>
                <a:spcPct val="0"/>
              </a:spcBef>
              <a:buFontTx/>
              <a:buNone/>
            </a:pPr>
            <a:endParaRPr lang="en-US" altLang="en-US" sz="2800" b="1">
              <a:solidFill>
                <a:schemeClr val="tx2"/>
              </a:solidFill>
              <a:latin typeface="Arial" pitchFamily="34" charset="0"/>
            </a:endParaRPr>
          </a:p>
        </p:txBody>
      </p:sp>
      <p:sp>
        <p:nvSpPr>
          <p:cNvPr id="5124" name="Content Placeholder 6"/>
          <p:cNvSpPr>
            <a:spLocks noGrp="1"/>
          </p:cNvSpPr>
          <p:nvPr>
            <p:ph sz="half" idx="2"/>
          </p:nvPr>
        </p:nvSpPr>
        <p:spPr>
          <a:xfrm>
            <a:off x="3771900" y="2286000"/>
            <a:ext cx="4953000" cy="4114800"/>
          </a:xfrm>
        </p:spPr>
        <p:txBody>
          <a:bodyPr/>
          <a:lstStyle/>
          <a:p>
            <a:r>
              <a:rPr lang="en-US" altLang="en-US" smtClean="0">
                <a:solidFill>
                  <a:srgbClr val="1F497D"/>
                </a:solidFill>
                <a:latin typeface="Arial" pitchFamily="34" charset="0"/>
                <a:ea typeface="ＭＳ Ｐゴシック" pitchFamily="34" charset="-128"/>
                <a:cs typeface="Arial" pitchFamily="34" charset="0"/>
              </a:rPr>
              <a:t>FranNet Owner for South Texas</a:t>
            </a:r>
          </a:p>
          <a:p>
            <a:r>
              <a:rPr lang="en-US" altLang="en-US" smtClean="0">
                <a:solidFill>
                  <a:srgbClr val="1F497D"/>
                </a:solidFill>
                <a:latin typeface="Arial" pitchFamily="34" charset="0"/>
                <a:ea typeface="ＭＳ Ｐゴシック" pitchFamily="34" charset="-128"/>
                <a:cs typeface="Arial" pitchFamily="34" charset="0"/>
              </a:rPr>
              <a:t>Over 20 years experience in the Franchise Industry</a:t>
            </a:r>
          </a:p>
          <a:p>
            <a:r>
              <a:rPr lang="en-US" altLang="en-US" smtClean="0">
                <a:solidFill>
                  <a:srgbClr val="1F497D"/>
                </a:solidFill>
                <a:latin typeface="Arial" pitchFamily="34" charset="0"/>
                <a:ea typeface="ＭＳ Ｐゴシック" pitchFamily="34" charset="-128"/>
                <a:cs typeface="Arial" pitchFamily="34" charset="0"/>
              </a:rPr>
              <a:t>Franchise Owner, Hair Care Industry</a:t>
            </a:r>
          </a:p>
          <a:p>
            <a:endParaRPr lang="en-US" altLang="en-US" b="1" smtClean="0">
              <a:solidFill>
                <a:srgbClr val="1F497D"/>
              </a:solidFill>
              <a:ea typeface="ＭＳ Ｐゴシック" pitchFamily="34" charset="-128"/>
            </a:endParaRPr>
          </a:p>
        </p:txBody>
      </p:sp>
      <p:sp>
        <p:nvSpPr>
          <p:cNvPr id="5125" name="Rectangle 5"/>
          <p:cNvSpPr>
            <a:spLocks noChangeArrowheads="1"/>
          </p:cNvSpPr>
          <p:nvPr/>
        </p:nvSpPr>
        <p:spPr bwMode="auto">
          <a:xfrm>
            <a:off x="19050" y="190500"/>
            <a:ext cx="59436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FontTx/>
              <a:buNone/>
              <a:defRPr/>
            </a:pPr>
            <a:r>
              <a:rPr lang="en-US" altLang="en-US" sz="4000" dirty="0" smtClean="0">
                <a:solidFill>
                  <a:schemeClr val="tx2"/>
                </a:solidFill>
                <a:latin typeface="+mj-lt"/>
              </a:rPr>
              <a:t>Diana Trondsen</a:t>
            </a:r>
          </a:p>
          <a:p>
            <a:pPr>
              <a:spcBef>
                <a:spcPct val="0"/>
              </a:spcBef>
              <a:buFontTx/>
              <a:buNone/>
              <a:defRPr/>
            </a:pPr>
            <a:r>
              <a:rPr lang="en-US" altLang="en-US" sz="4000" dirty="0" smtClean="0">
                <a:solidFill>
                  <a:schemeClr val="tx2"/>
                </a:solidFill>
                <a:latin typeface="+mj-lt"/>
              </a:rPr>
              <a:t>FranNet of South Texas</a:t>
            </a:r>
          </a:p>
        </p:txBody>
      </p:sp>
      <p:pic>
        <p:nvPicPr>
          <p:cNvPr id="5126" name="Picture 6"/>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649288" y="2112963"/>
            <a:ext cx="2627312" cy="374332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228600" y="274638"/>
            <a:ext cx="5486400" cy="1143000"/>
          </a:xfrm>
        </p:spPr>
        <p:txBody>
          <a:bodyPr/>
          <a:lstStyle/>
          <a:p>
            <a:pPr algn="l" eaLnBrk="1" hangingPunct="1"/>
            <a:r>
              <a:rPr lang="en-US" altLang="en-US" smtClean="0">
                <a:solidFill>
                  <a:srgbClr val="1F497D"/>
                </a:solidFill>
                <a:ea typeface="ＭＳ Ｐゴシック" pitchFamily="34" charset="-128"/>
              </a:rPr>
              <a:t>Franchising Fact </a:t>
            </a:r>
          </a:p>
        </p:txBody>
      </p:sp>
      <p:sp>
        <p:nvSpPr>
          <p:cNvPr id="23555" name="Content Placeholder 2"/>
          <p:cNvSpPr>
            <a:spLocks noGrp="1"/>
          </p:cNvSpPr>
          <p:nvPr>
            <p:ph idx="1"/>
          </p:nvPr>
        </p:nvSpPr>
        <p:spPr>
          <a:xfrm>
            <a:off x="381000" y="2057400"/>
            <a:ext cx="5257800" cy="4572000"/>
          </a:xfrm>
        </p:spPr>
        <p:txBody>
          <a:bodyPr/>
          <a:lstStyle/>
          <a:p>
            <a:pPr eaLnBrk="1" hangingPunct="1"/>
            <a:r>
              <a:rPr lang="en-US" altLang="en-US" b="1" smtClean="0">
                <a:solidFill>
                  <a:srgbClr val="1F497D"/>
                </a:solidFill>
                <a:ea typeface="ＭＳ Ｐゴシック" pitchFamily="34" charset="-128"/>
              </a:rPr>
              <a:t>Over 3,100 different franchise companies </a:t>
            </a:r>
          </a:p>
          <a:p>
            <a:pPr eaLnBrk="1" hangingPunct="1"/>
            <a:r>
              <a:rPr lang="en-US" altLang="en-US" b="1" smtClean="0">
                <a:solidFill>
                  <a:srgbClr val="1F497D"/>
                </a:solidFill>
                <a:ea typeface="ＭＳ Ｐゴシック" pitchFamily="34" charset="-128"/>
              </a:rPr>
              <a:t>In more than 80 industries </a:t>
            </a:r>
          </a:p>
          <a:p>
            <a:pPr eaLnBrk="1" hangingPunct="1"/>
            <a:r>
              <a:rPr lang="en-US" altLang="en-US" b="1" smtClean="0">
                <a:solidFill>
                  <a:srgbClr val="1F497D"/>
                </a:solidFill>
                <a:ea typeface="ＭＳ Ｐゴシック" pitchFamily="34" charset="-128"/>
              </a:rPr>
              <a:t>With over 900,000 operating units</a:t>
            </a:r>
          </a:p>
          <a:p>
            <a:pPr eaLnBrk="1" hangingPunct="1"/>
            <a:endParaRPr lang="en-US" altLang="en-US" sz="2400" smtClean="0">
              <a:solidFill>
                <a:srgbClr val="1F497D"/>
              </a:solidFill>
              <a:ea typeface="ＭＳ Ｐゴシック" pitchFamily="34" charset="-128"/>
            </a:endParaRPr>
          </a:p>
        </p:txBody>
      </p:sp>
      <p:graphicFrame>
        <p:nvGraphicFramePr>
          <p:cNvPr id="10" name="Diagram 9"/>
          <p:cNvGraphicFramePr/>
          <p:nvPr/>
        </p:nvGraphicFramePr>
        <p:xfrm>
          <a:off x="6400800" y="1524000"/>
          <a:ext cx="23622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descr="iStock_000005690455XLarg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11575" y="2971800"/>
            <a:ext cx="5432425" cy="390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itle 1"/>
          <p:cNvSpPr>
            <a:spLocks noGrp="1"/>
          </p:cNvSpPr>
          <p:nvPr>
            <p:ph type="title"/>
          </p:nvPr>
        </p:nvSpPr>
        <p:spPr>
          <a:xfrm>
            <a:off x="-381000" y="228600"/>
            <a:ext cx="5486400" cy="1143000"/>
          </a:xfrm>
        </p:spPr>
        <p:txBody>
          <a:bodyPr/>
          <a:lstStyle/>
          <a:p>
            <a:pPr eaLnBrk="1" hangingPunct="1"/>
            <a:r>
              <a:rPr lang="en-US" altLang="en-US" smtClean="0">
                <a:solidFill>
                  <a:srgbClr val="1F497D"/>
                </a:solidFill>
                <a:ea typeface="ＭＳ Ｐゴシック" pitchFamily="34" charset="-128"/>
                <a:cs typeface="Arial" pitchFamily="34" charset="0"/>
              </a:rPr>
              <a:t>Franchising Myth </a:t>
            </a:r>
          </a:p>
        </p:txBody>
      </p:sp>
      <p:sp>
        <p:nvSpPr>
          <p:cNvPr id="24580" name="Content Placeholder 2"/>
          <p:cNvSpPr>
            <a:spLocks noGrp="1"/>
          </p:cNvSpPr>
          <p:nvPr>
            <p:ph idx="1"/>
          </p:nvPr>
        </p:nvSpPr>
        <p:spPr bwMode="black">
          <a:xfrm>
            <a:off x="228600" y="2133600"/>
            <a:ext cx="6248400" cy="3962400"/>
          </a:xfrm>
        </p:spPr>
        <p:txBody>
          <a:bodyPr/>
          <a:lstStyle/>
          <a:p>
            <a:pPr algn="ctr" eaLnBrk="1" hangingPunct="1">
              <a:buFontTx/>
              <a:buNone/>
            </a:pPr>
            <a:r>
              <a:rPr lang="ja-JP" altLang="en-US" sz="4000" b="1" smtClean="0">
                <a:solidFill>
                  <a:srgbClr val="1F497D"/>
                </a:solidFill>
                <a:ea typeface="ＭＳ Ｐゴシック" pitchFamily="34" charset="-128"/>
              </a:rPr>
              <a:t>“</a:t>
            </a:r>
            <a:r>
              <a:rPr lang="en-US" altLang="ja-JP" sz="4000" b="1" smtClean="0">
                <a:solidFill>
                  <a:srgbClr val="1F497D"/>
                </a:solidFill>
                <a:ea typeface="ＭＳ Ｐゴシック" pitchFamily="34" charset="-128"/>
              </a:rPr>
              <a:t>Franchises succeed because of the quality of the product</a:t>
            </a:r>
            <a:r>
              <a:rPr lang="ja-JP" altLang="en-US" sz="4400" b="1" smtClean="0">
                <a:solidFill>
                  <a:srgbClr val="1F497D"/>
                </a:solidFill>
                <a:ea typeface="ＭＳ Ｐゴシック" pitchFamily="34" charset="-128"/>
              </a:rPr>
              <a:t>”</a:t>
            </a:r>
            <a:endParaRPr lang="en-US" altLang="en-US" sz="4400" b="1" smtClean="0">
              <a:solidFill>
                <a:srgbClr val="1F497D"/>
              </a:solidFill>
              <a:ea typeface="ＭＳ Ｐゴシック" pitchFamily="34" charset="-128"/>
            </a:endParaRPr>
          </a:p>
        </p:txBody>
      </p:sp>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52400" y="228600"/>
            <a:ext cx="5410200" cy="1143000"/>
          </a:xfrm>
        </p:spPr>
        <p:txBody>
          <a:bodyPr/>
          <a:lstStyle/>
          <a:p>
            <a:pPr algn="l" eaLnBrk="1" hangingPunct="1"/>
            <a:r>
              <a:rPr lang="en-US" altLang="en-US" smtClean="0">
                <a:solidFill>
                  <a:srgbClr val="1F497D"/>
                </a:solidFill>
                <a:ea typeface="ＭＳ Ｐゴシック" pitchFamily="34" charset="-128"/>
                <a:cs typeface="Arial" pitchFamily="34" charset="0"/>
              </a:rPr>
              <a:t>Franchising Fact </a:t>
            </a:r>
          </a:p>
        </p:txBody>
      </p:sp>
      <p:sp>
        <p:nvSpPr>
          <p:cNvPr id="25603" name="Text Box 5"/>
          <p:cNvSpPr txBox="1">
            <a:spLocks noChangeArrowheads="1"/>
          </p:cNvSpPr>
          <p:nvPr/>
        </p:nvSpPr>
        <p:spPr bwMode="auto">
          <a:xfrm>
            <a:off x="457200" y="2133600"/>
            <a:ext cx="48768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a:solidFill>
                  <a:srgbClr val="1F497D"/>
                </a:solidFill>
              </a:rPr>
              <a:t>Can you make a hamburger?</a:t>
            </a:r>
          </a:p>
          <a:p>
            <a:pPr>
              <a:spcBef>
                <a:spcPct val="0"/>
              </a:spcBef>
              <a:buFontTx/>
              <a:buNone/>
            </a:pPr>
            <a:endParaRPr lang="en-US" altLang="en-US">
              <a:solidFill>
                <a:srgbClr val="1F497D"/>
              </a:solidFill>
            </a:endParaRPr>
          </a:p>
          <a:p>
            <a:pPr>
              <a:spcBef>
                <a:spcPct val="0"/>
              </a:spcBef>
              <a:buFontTx/>
              <a:buNone/>
            </a:pPr>
            <a:endParaRPr lang="en-US" altLang="en-US" sz="800">
              <a:solidFill>
                <a:srgbClr val="1F497D"/>
              </a:solidFill>
            </a:endParaRPr>
          </a:p>
          <a:p>
            <a:pPr>
              <a:spcBef>
                <a:spcPct val="0"/>
              </a:spcBef>
              <a:buFontTx/>
              <a:buNone/>
            </a:pPr>
            <a:r>
              <a:rPr lang="en-US" altLang="en-US">
                <a:solidFill>
                  <a:srgbClr val="1F497D"/>
                </a:solidFill>
              </a:rPr>
              <a:t>Is your hamburger better than McDonald</a:t>
            </a:r>
            <a:r>
              <a:rPr lang="ja-JP" altLang="en-US">
                <a:solidFill>
                  <a:srgbClr val="1F497D"/>
                </a:solidFill>
              </a:rPr>
              <a:t>’</a:t>
            </a:r>
            <a:r>
              <a:rPr lang="en-US" altLang="ja-JP">
                <a:solidFill>
                  <a:srgbClr val="1F497D"/>
                </a:solidFill>
              </a:rPr>
              <a:t>s?</a:t>
            </a:r>
          </a:p>
          <a:p>
            <a:pPr>
              <a:spcBef>
                <a:spcPct val="0"/>
              </a:spcBef>
              <a:buFontTx/>
              <a:buNone/>
            </a:pPr>
            <a:endParaRPr lang="en-US" altLang="en-US" b="1">
              <a:solidFill>
                <a:srgbClr val="1F497D"/>
              </a:solidFill>
            </a:endParaRPr>
          </a:p>
          <a:p>
            <a:pPr algn="ctr">
              <a:spcBef>
                <a:spcPct val="0"/>
              </a:spcBef>
              <a:buFontTx/>
              <a:buNone/>
            </a:pPr>
            <a:endParaRPr lang="en-US" altLang="en-US" b="1">
              <a:solidFill>
                <a:srgbClr val="1F497D"/>
              </a:solidFill>
            </a:endParaRPr>
          </a:p>
          <a:p>
            <a:pPr algn="ctr">
              <a:spcBef>
                <a:spcPct val="0"/>
              </a:spcBef>
              <a:buFontTx/>
              <a:buNone/>
            </a:pPr>
            <a:endParaRPr lang="en-US" altLang="en-US" b="1">
              <a:solidFill>
                <a:srgbClr val="1F497D"/>
              </a:solidFill>
            </a:endParaRPr>
          </a:p>
          <a:p>
            <a:pPr algn="ctr">
              <a:spcBef>
                <a:spcPct val="0"/>
              </a:spcBef>
              <a:buFontTx/>
              <a:buNone/>
            </a:pPr>
            <a:endParaRPr lang="en-US" altLang="en-US" b="1">
              <a:solidFill>
                <a:srgbClr val="1F497D"/>
              </a:solidFill>
            </a:endParaRPr>
          </a:p>
        </p:txBody>
      </p:sp>
      <p:pic>
        <p:nvPicPr>
          <p:cNvPr id="2560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2209800"/>
            <a:ext cx="3560763"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TextBox 4"/>
          <p:cNvSpPr txBox="1">
            <a:spLocks noChangeArrowheads="1"/>
          </p:cNvSpPr>
          <p:nvPr/>
        </p:nvSpPr>
        <p:spPr bwMode="auto">
          <a:xfrm>
            <a:off x="1066800" y="5486400"/>
            <a:ext cx="70866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b="1">
                <a:solidFill>
                  <a:srgbClr val="FF0000"/>
                </a:solidFill>
              </a:rPr>
              <a:t>If it is not the product then what is it?</a:t>
            </a:r>
            <a:r>
              <a:rPr lang="en-US" altLang="en-US" sz="2400" b="1">
                <a:solidFill>
                  <a:srgbClr val="FF0000"/>
                </a:solidFill>
              </a:rPr>
              <a:t> </a:t>
            </a:r>
          </a:p>
          <a:p>
            <a:pPr>
              <a:spcBef>
                <a:spcPct val="0"/>
              </a:spcBef>
              <a:buFontTx/>
              <a:buNone/>
            </a:pPr>
            <a:endParaRPr lang="en-US" altLang="en-US" sz="2400"/>
          </a:p>
        </p:txBody>
      </p:sp>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bwMode="gray">
          <a:xfrm>
            <a:off x="228600" y="274638"/>
            <a:ext cx="5334000" cy="1143000"/>
          </a:xfrm>
        </p:spPr>
        <p:txBody>
          <a:bodyPr/>
          <a:lstStyle/>
          <a:p>
            <a:pPr algn="l" eaLnBrk="1" hangingPunct="1"/>
            <a:r>
              <a:rPr lang="en-US" altLang="en-US" smtClean="0">
                <a:solidFill>
                  <a:srgbClr val="1F497D"/>
                </a:solidFill>
                <a:ea typeface="ＭＳ Ｐゴシック" pitchFamily="34" charset="-128"/>
              </a:rPr>
              <a:t>Franchising Fact </a:t>
            </a:r>
          </a:p>
        </p:txBody>
      </p:sp>
      <p:sp>
        <p:nvSpPr>
          <p:cNvPr id="4" name="Rectangle 4"/>
          <p:cNvSpPr>
            <a:spLocks noChangeArrowheads="1"/>
          </p:cNvSpPr>
          <p:nvPr/>
        </p:nvSpPr>
        <p:spPr bwMode="auto">
          <a:xfrm>
            <a:off x="685800" y="2057400"/>
            <a:ext cx="7086600" cy="4073525"/>
          </a:xfrm>
          <a:prstGeom prst="rect">
            <a:avLst/>
          </a:prstGeom>
          <a:solidFill>
            <a:schemeClr val="accent1">
              <a:alpha val="0"/>
            </a:schemeClr>
          </a:solidFill>
          <a:ln w="9525">
            <a:noFill/>
            <a:miter lim="800000"/>
            <a:headEnd/>
            <a:tailEnd/>
          </a:ln>
        </p:spPr>
        <p:txBody>
          <a:bodyPr/>
          <a:lstStyle/>
          <a:p>
            <a:pPr eaLnBrk="0" fontAlgn="auto" hangingPunct="0">
              <a:spcBef>
                <a:spcPts val="0"/>
              </a:spcBef>
              <a:spcAft>
                <a:spcPts val="0"/>
              </a:spcAft>
              <a:defRPr/>
            </a:pPr>
            <a:r>
              <a:rPr lang="en-US" sz="3200" b="1" dirty="0">
                <a:solidFill>
                  <a:srgbClr val="1F497D"/>
                </a:solidFill>
                <a:ea typeface="ＭＳ Ｐゴシック" charset="-128"/>
              </a:rPr>
              <a:t>FACT:</a:t>
            </a:r>
            <a:br>
              <a:rPr lang="en-US" sz="3200" b="1" dirty="0">
                <a:solidFill>
                  <a:srgbClr val="1F497D"/>
                </a:solidFill>
                <a:ea typeface="ＭＳ Ｐゴシック" charset="-128"/>
              </a:rPr>
            </a:br>
            <a:endParaRPr lang="en-US" sz="3200" b="1" dirty="0">
              <a:solidFill>
                <a:srgbClr val="1F497D"/>
              </a:solidFill>
              <a:ea typeface="ＭＳ Ｐゴシック" charset="-128"/>
            </a:endParaRPr>
          </a:p>
          <a:p>
            <a:pPr eaLnBrk="0" fontAlgn="auto" hangingPunct="0">
              <a:spcBef>
                <a:spcPts val="0"/>
              </a:spcBef>
              <a:spcAft>
                <a:spcPts val="0"/>
              </a:spcAft>
              <a:defRPr/>
            </a:pPr>
            <a:r>
              <a:rPr lang="en-US" sz="3200" b="1" dirty="0">
                <a:solidFill>
                  <a:srgbClr val="1F497D"/>
                </a:solidFill>
                <a:ea typeface="ＭＳ Ｐゴシック" charset="-128"/>
              </a:rPr>
              <a:t>It is all about the Business System: </a:t>
            </a:r>
          </a:p>
          <a:p>
            <a:pPr eaLnBrk="0" fontAlgn="auto" hangingPunct="0">
              <a:spcBef>
                <a:spcPts val="0"/>
              </a:spcBef>
              <a:spcAft>
                <a:spcPts val="0"/>
              </a:spcAft>
              <a:defRPr/>
            </a:pPr>
            <a:endParaRPr lang="en-US" sz="3200" b="1" dirty="0">
              <a:solidFill>
                <a:srgbClr val="1F497D"/>
              </a:solidFill>
              <a:ea typeface="ＭＳ Ｐゴシック" charset="-128"/>
            </a:endParaRPr>
          </a:p>
          <a:p>
            <a:pPr marL="681038" indent="-115888" eaLnBrk="0" fontAlgn="auto" hangingPunct="0">
              <a:spcBef>
                <a:spcPts val="0"/>
              </a:spcBef>
              <a:spcAft>
                <a:spcPts val="0"/>
              </a:spcAft>
              <a:buFont typeface="Arial" pitchFamily="34" charset="0"/>
              <a:buChar char="•"/>
              <a:defRPr/>
            </a:pPr>
            <a:r>
              <a:rPr lang="en-US" sz="3200" b="1" dirty="0">
                <a:solidFill>
                  <a:srgbClr val="1F497D"/>
                </a:solidFill>
                <a:ea typeface="ＭＳ Ｐゴシック" charset="-128"/>
              </a:rPr>
              <a:t>	Marketing </a:t>
            </a:r>
          </a:p>
          <a:p>
            <a:pPr marL="681038" indent="-115888" eaLnBrk="0" fontAlgn="auto" hangingPunct="0">
              <a:spcBef>
                <a:spcPts val="0"/>
              </a:spcBef>
              <a:spcAft>
                <a:spcPts val="0"/>
              </a:spcAft>
              <a:buFont typeface="Arial" pitchFamily="34" charset="0"/>
              <a:buChar char="•"/>
              <a:defRPr/>
            </a:pPr>
            <a:r>
              <a:rPr lang="en-US" sz="3200" b="1" dirty="0">
                <a:solidFill>
                  <a:srgbClr val="1F497D"/>
                </a:solidFill>
                <a:ea typeface="ＭＳ Ｐゴシック" charset="-128"/>
              </a:rPr>
              <a:t>	Sales </a:t>
            </a:r>
          </a:p>
          <a:p>
            <a:pPr marL="681038" indent="-115888" eaLnBrk="0" fontAlgn="auto" hangingPunct="0">
              <a:spcBef>
                <a:spcPts val="0"/>
              </a:spcBef>
              <a:spcAft>
                <a:spcPts val="0"/>
              </a:spcAft>
              <a:buFont typeface="Arial" pitchFamily="34" charset="0"/>
              <a:buChar char="•"/>
              <a:defRPr/>
            </a:pPr>
            <a:r>
              <a:rPr lang="en-US" sz="3200" b="1" dirty="0">
                <a:solidFill>
                  <a:srgbClr val="1F497D"/>
                </a:solidFill>
                <a:ea typeface="ＭＳ Ｐゴシック" charset="-128"/>
              </a:rPr>
              <a:t>	Operations</a:t>
            </a:r>
          </a:p>
          <a:p>
            <a:pPr marL="681038" indent="-115888" eaLnBrk="0" fontAlgn="auto" hangingPunct="0">
              <a:spcBef>
                <a:spcPts val="0"/>
              </a:spcBef>
              <a:spcAft>
                <a:spcPts val="0"/>
              </a:spcAft>
              <a:buFont typeface="Arial" pitchFamily="34" charset="0"/>
              <a:buChar char="•"/>
              <a:defRPr/>
            </a:pPr>
            <a:r>
              <a:rPr lang="en-US" sz="3200" b="1" dirty="0">
                <a:solidFill>
                  <a:srgbClr val="1F497D"/>
                </a:solidFill>
                <a:ea typeface="ＭＳ Ｐゴシック" charset="-128"/>
              </a:rPr>
              <a:t>	Accounting</a:t>
            </a:r>
          </a:p>
          <a:p>
            <a:pPr algn="ctr" eaLnBrk="0" fontAlgn="auto" hangingPunct="0">
              <a:spcBef>
                <a:spcPts val="0"/>
              </a:spcBef>
              <a:spcAft>
                <a:spcPts val="0"/>
              </a:spcAft>
              <a:defRPr/>
            </a:pPr>
            <a:endParaRPr lang="en-US" sz="3200" b="1" dirty="0">
              <a:solidFill>
                <a:srgbClr val="1F497D"/>
              </a:solidFill>
              <a:latin typeface="+mn-lt"/>
              <a:ea typeface="ＭＳ Ｐゴシック" charset="-128"/>
              <a:cs typeface="+mn-cs"/>
            </a:endParaRPr>
          </a:p>
          <a:p>
            <a:pPr marL="742950" lvl="1" indent="-285750" eaLnBrk="0" fontAlgn="auto" hangingPunct="0">
              <a:spcBef>
                <a:spcPct val="20000"/>
              </a:spcBef>
              <a:spcAft>
                <a:spcPts val="0"/>
              </a:spcAft>
              <a:buFont typeface="Arial" pitchFamily="34" charset="0"/>
              <a:buChar char="•"/>
              <a:defRPr/>
            </a:pPr>
            <a:endParaRPr lang="en-US" sz="2800" dirty="0">
              <a:solidFill>
                <a:srgbClr val="1F497D"/>
              </a:solidFill>
              <a:latin typeface="+mn-lt"/>
              <a:ea typeface="ＭＳ Ｐゴシック" charset="-128"/>
              <a:cs typeface="+mn-cs"/>
            </a:endParaRPr>
          </a:p>
          <a:p>
            <a:pPr marL="742950" lvl="1" indent="-285750" eaLnBrk="0" fontAlgn="auto" hangingPunct="0">
              <a:spcBef>
                <a:spcPct val="20000"/>
              </a:spcBef>
              <a:spcAft>
                <a:spcPts val="0"/>
              </a:spcAft>
              <a:defRPr/>
            </a:pPr>
            <a:endParaRPr lang="en-US" sz="2800" dirty="0">
              <a:solidFill>
                <a:srgbClr val="1F497D"/>
              </a:solidFill>
              <a:latin typeface="+mn-lt"/>
              <a:ea typeface="ＭＳ Ｐゴシック" charset="-128"/>
              <a:cs typeface="+mn-cs"/>
            </a:endParaRPr>
          </a:p>
        </p:txBody>
      </p:sp>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descr="iStock_000005690455XLarg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11575" y="2971800"/>
            <a:ext cx="5432425" cy="390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itle 1"/>
          <p:cNvSpPr>
            <a:spLocks noGrp="1"/>
          </p:cNvSpPr>
          <p:nvPr>
            <p:ph type="title"/>
          </p:nvPr>
        </p:nvSpPr>
        <p:spPr>
          <a:xfrm>
            <a:off x="76200" y="228600"/>
            <a:ext cx="5486400" cy="1143000"/>
          </a:xfrm>
        </p:spPr>
        <p:txBody>
          <a:bodyPr/>
          <a:lstStyle/>
          <a:p>
            <a:pPr algn="l" eaLnBrk="1" hangingPunct="1"/>
            <a:r>
              <a:rPr lang="en-US" altLang="en-US" smtClean="0">
                <a:solidFill>
                  <a:srgbClr val="1F497D"/>
                </a:solidFill>
                <a:ea typeface="ＭＳ Ｐゴシック" pitchFamily="34" charset="-128"/>
                <a:cs typeface="Arial" pitchFamily="34" charset="0"/>
              </a:rPr>
              <a:t>Franchising Myth </a:t>
            </a:r>
          </a:p>
        </p:txBody>
      </p:sp>
      <p:sp>
        <p:nvSpPr>
          <p:cNvPr id="27652" name="Content Placeholder 2"/>
          <p:cNvSpPr>
            <a:spLocks noGrp="1"/>
          </p:cNvSpPr>
          <p:nvPr>
            <p:ph idx="1"/>
          </p:nvPr>
        </p:nvSpPr>
        <p:spPr bwMode="black">
          <a:xfrm>
            <a:off x="76200" y="1981200"/>
            <a:ext cx="6324600" cy="3657600"/>
          </a:xfrm>
        </p:spPr>
        <p:txBody>
          <a:bodyPr/>
          <a:lstStyle/>
          <a:p>
            <a:pPr algn="ctr" eaLnBrk="1" hangingPunct="1">
              <a:buFontTx/>
              <a:buNone/>
            </a:pPr>
            <a:r>
              <a:rPr lang="ja-JP" altLang="en-US" sz="3600" b="1" smtClean="0">
                <a:solidFill>
                  <a:srgbClr val="1F497D"/>
                </a:solidFill>
                <a:ea typeface="ＭＳ Ｐゴシック" pitchFamily="34" charset="-128"/>
                <a:cs typeface="Arial" pitchFamily="34" charset="0"/>
              </a:rPr>
              <a:t>“</a:t>
            </a:r>
            <a:r>
              <a:rPr lang="en-US" altLang="ja-JP" sz="3600" b="1" smtClean="0">
                <a:solidFill>
                  <a:srgbClr val="1F497D"/>
                </a:solidFill>
                <a:ea typeface="ＭＳ Ｐゴシック" pitchFamily="34" charset="-128"/>
                <a:cs typeface="Arial" pitchFamily="34" charset="0"/>
              </a:rPr>
              <a:t>Successful franchises emerge in a new industry with no new competitors</a:t>
            </a:r>
            <a:r>
              <a:rPr lang="ja-JP" altLang="en-US" sz="3600" b="1" smtClean="0">
                <a:solidFill>
                  <a:srgbClr val="1F497D"/>
                </a:solidFill>
                <a:ea typeface="ＭＳ Ｐゴシック" pitchFamily="34" charset="-128"/>
                <a:cs typeface="Arial" pitchFamily="34" charset="0"/>
              </a:rPr>
              <a:t>”</a:t>
            </a:r>
            <a:endParaRPr lang="en-US" altLang="en-US" sz="3600" b="1" smtClean="0">
              <a:solidFill>
                <a:srgbClr val="1F497D"/>
              </a:solidFill>
              <a:ea typeface="ＭＳ Ｐゴシック" pitchFamily="34" charset="-128"/>
              <a:cs typeface="Arial" pitchFamily="34" charset="0"/>
            </a:endParaRPr>
          </a:p>
        </p:txBody>
      </p:sp>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152400" y="274638"/>
            <a:ext cx="5486400" cy="1143000"/>
          </a:xfrm>
        </p:spPr>
        <p:txBody>
          <a:bodyPr/>
          <a:lstStyle/>
          <a:p>
            <a:pPr algn="l" eaLnBrk="1" hangingPunct="1"/>
            <a:r>
              <a:rPr lang="en-US" altLang="en-US" smtClean="0">
                <a:solidFill>
                  <a:srgbClr val="1F497D"/>
                </a:solidFill>
                <a:ea typeface="ＭＳ Ｐゴシック" pitchFamily="34" charset="-128"/>
              </a:rPr>
              <a:t>Franchising Fact </a:t>
            </a:r>
          </a:p>
        </p:txBody>
      </p:sp>
      <p:sp>
        <p:nvSpPr>
          <p:cNvPr id="28675" name="Rectangle 4"/>
          <p:cNvSpPr>
            <a:spLocks noChangeArrowheads="1"/>
          </p:cNvSpPr>
          <p:nvPr/>
        </p:nvSpPr>
        <p:spPr bwMode="auto">
          <a:xfrm>
            <a:off x="1143000" y="1981200"/>
            <a:ext cx="8382000" cy="3657600"/>
          </a:xfrm>
          <a:prstGeom prst="rect">
            <a:avLst/>
          </a:prstGeom>
          <a:solidFill>
            <a:schemeClr val="accent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FontTx/>
              <a:buNone/>
            </a:pPr>
            <a:endParaRPr lang="en-US" altLang="en-US" b="1">
              <a:solidFill>
                <a:srgbClr val="1F497D"/>
              </a:solidFill>
            </a:endParaRPr>
          </a:p>
          <a:p>
            <a:pPr>
              <a:spcBef>
                <a:spcPct val="0"/>
              </a:spcBef>
              <a:buFontTx/>
              <a:buNone/>
            </a:pPr>
            <a:r>
              <a:rPr lang="en-US" altLang="en-US" b="1">
                <a:solidFill>
                  <a:srgbClr val="1F497D"/>
                </a:solidFill>
              </a:rPr>
              <a:t>FACT:</a:t>
            </a:r>
          </a:p>
          <a:p>
            <a:pPr>
              <a:spcBef>
                <a:spcPct val="0"/>
              </a:spcBef>
              <a:buFontTx/>
              <a:buNone/>
            </a:pPr>
            <a:endParaRPr lang="en-US" altLang="en-US" b="1">
              <a:solidFill>
                <a:srgbClr val="1F497D"/>
              </a:solidFill>
            </a:endParaRPr>
          </a:p>
          <a:p>
            <a:pPr>
              <a:spcBef>
                <a:spcPct val="0"/>
              </a:spcBef>
              <a:buFontTx/>
              <a:buNone/>
            </a:pPr>
            <a:r>
              <a:rPr lang="en-US" altLang="en-US" b="1">
                <a:solidFill>
                  <a:srgbClr val="1F497D"/>
                </a:solidFill>
              </a:rPr>
              <a:t>Successful franchises emerge from </a:t>
            </a:r>
          </a:p>
          <a:p>
            <a:pPr>
              <a:spcBef>
                <a:spcPct val="0"/>
              </a:spcBef>
              <a:buFontTx/>
              <a:buNone/>
            </a:pPr>
            <a:r>
              <a:rPr lang="en-US" altLang="en-US" b="1">
                <a:solidFill>
                  <a:srgbClr val="1F497D"/>
                </a:solidFill>
              </a:rPr>
              <a:t>well established industries </a:t>
            </a:r>
          </a:p>
          <a:p>
            <a:pPr>
              <a:spcBef>
                <a:spcPct val="0"/>
              </a:spcBef>
              <a:buFontTx/>
              <a:buNone/>
            </a:pPr>
            <a:r>
              <a:rPr lang="en-US" altLang="en-US" b="1">
                <a:solidFill>
                  <a:srgbClr val="1F497D"/>
                </a:solidFill>
              </a:rPr>
              <a:t>by creating consolidation.</a:t>
            </a:r>
          </a:p>
          <a:p>
            <a:pPr algn="ctr">
              <a:spcBef>
                <a:spcPct val="0"/>
              </a:spcBef>
              <a:buFontTx/>
              <a:buNone/>
            </a:pPr>
            <a:endParaRPr lang="en-US" altLang="en-US" b="1">
              <a:solidFill>
                <a:srgbClr val="1F497D"/>
              </a:solidFill>
            </a:endParaRPr>
          </a:p>
          <a:p>
            <a:pPr lvl="1">
              <a:buFont typeface="Arial" pitchFamily="34" charset="0"/>
              <a:buChar char="•"/>
            </a:pPr>
            <a:endParaRPr lang="en-US" altLang="en-US">
              <a:solidFill>
                <a:srgbClr val="1F497D"/>
              </a:solidFill>
            </a:endParaRPr>
          </a:p>
          <a:p>
            <a:pPr lvl="1">
              <a:buFontTx/>
              <a:buNone/>
            </a:pPr>
            <a:endParaRPr lang="en-US" altLang="en-US">
              <a:solidFill>
                <a:srgbClr val="1F497D"/>
              </a:solidFill>
            </a:endParaRPr>
          </a:p>
        </p:txBody>
      </p:sp>
    </p:spTree>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 descr="iStock_000005690455XLarg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11575" y="2971800"/>
            <a:ext cx="5432425" cy="390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itle 1"/>
          <p:cNvSpPr>
            <a:spLocks noGrp="1"/>
          </p:cNvSpPr>
          <p:nvPr>
            <p:ph type="title"/>
          </p:nvPr>
        </p:nvSpPr>
        <p:spPr>
          <a:xfrm>
            <a:off x="228600" y="274638"/>
            <a:ext cx="5334000" cy="1143000"/>
          </a:xfrm>
        </p:spPr>
        <p:txBody>
          <a:bodyPr/>
          <a:lstStyle/>
          <a:p>
            <a:pPr algn="l" eaLnBrk="1" hangingPunct="1"/>
            <a:r>
              <a:rPr lang="en-US" altLang="en-US" smtClean="0">
                <a:solidFill>
                  <a:srgbClr val="1F497D"/>
                </a:solidFill>
                <a:ea typeface="ＭＳ Ｐゴシック" pitchFamily="34" charset="-128"/>
                <a:cs typeface="Arial" pitchFamily="34" charset="0"/>
              </a:rPr>
              <a:t>Franchising Myth </a:t>
            </a:r>
          </a:p>
        </p:txBody>
      </p:sp>
      <p:sp>
        <p:nvSpPr>
          <p:cNvPr id="29700" name="Content Placeholder 2"/>
          <p:cNvSpPr>
            <a:spLocks noGrp="1"/>
          </p:cNvSpPr>
          <p:nvPr>
            <p:ph idx="1"/>
          </p:nvPr>
        </p:nvSpPr>
        <p:spPr bwMode="black">
          <a:xfrm>
            <a:off x="152400" y="2209800"/>
            <a:ext cx="8991600" cy="1066800"/>
          </a:xfrm>
        </p:spPr>
        <p:txBody>
          <a:bodyPr/>
          <a:lstStyle/>
          <a:p>
            <a:pPr algn="ctr" eaLnBrk="1" hangingPunct="1">
              <a:buFontTx/>
              <a:buNone/>
            </a:pPr>
            <a:r>
              <a:rPr lang="ja-JP" altLang="en-US" sz="4400" b="1" smtClean="0">
                <a:solidFill>
                  <a:srgbClr val="1F497D"/>
                </a:solidFill>
                <a:ea typeface="ＭＳ Ｐゴシック" pitchFamily="34" charset="-128"/>
              </a:rPr>
              <a:t>“</a:t>
            </a:r>
            <a:r>
              <a:rPr lang="en-US" altLang="ja-JP" sz="4400" b="1" smtClean="0">
                <a:solidFill>
                  <a:srgbClr val="1F497D"/>
                </a:solidFill>
                <a:ea typeface="ＭＳ Ｐゴシック" pitchFamily="34" charset="-128"/>
              </a:rPr>
              <a:t>Franchises are expensive</a:t>
            </a:r>
            <a:r>
              <a:rPr lang="ja-JP" altLang="en-US" sz="4400" b="1" smtClean="0">
                <a:solidFill>
                  <a:srgbClr val="1F497D"/>
                </a:solidFill>
                <a:ea typeface="ＭＳ Ｐゴシック" pitchFamily="34" charset="-128"/>
              </a:rPr>
              <a:t>”</a:t>
            </a:r>
            <a:endParaRPr lang="en-US" altLang="en-US" sz="4400" b="1" smtClean="0">
              <a:solidFill>
                <a:srgbClr val="1F497D"/>
              </a:solidFill>
              <a:ea typeface="ＭＳ Ｐゴシック" pitchFamily="34" charset="-128"/>
            </a:endParaRPr>
          </a:p>
        </p:txBody>
      </p:sp>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152400" y="304800"/>
            <a:ext cx="5257800" cy="1143000"/>
          </a:xfrm>
        </p:spPr>
        <p:txBody>
          <a:bodyPr/>
          <a:lstStyle/>
          <a:p>
            <a:pPr algn="l" eaLnBrk="1" hangingPunct="1"/>
            <a:r>
              <a:rPr lang="en-US" altLang="en-US" smtClean="0">
                <a:solidFill>
                  <a:srgbClr val="1F497D"/>
                </a:solidFill>
                <a:ea typeface="ＭＳ Ｐゴシック" pitchFamily="34" charset="-128"/>
              </a:rPr>
              <a:t>Franchising Fact </a:t>
            </a:r>
          </a:p>
        </p:txBody>
      </p:sp>
      <p:sp>
        <p:nvSpPr>
          <p:cNvPr id="30723" name="TextBox 10"/>
          <p:cNvSpPr txBox="1">
            <a:spLocks noChangeArrowheads="1"/>
          </p:cNvSpPr>
          <p:nvPr/>
        </p:nvSpPr>
        <p:spPr bwMode="auto">
          <a:xfrm>
            <a:off x="838200" y="1905000"/>
            <a:ext cx="13525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b="1">
                <a:solidFill>
                  <a:srgbClr val="1F497D"/>
                </a:solidFill>
              </a:rPr>
              <a:t>FACT:</a:t>
            </a:r>
          </a:p>
        </p:txBody>
      </p:sp>
      <p:graphicFrame>
        <p:nvGraphicFramePr>
          <p:cNvPr id="7" name="Content Placeholder 6"/>
          <p:cNvGraphicFramePr>
            <a:graphicFrameLocks noGrp="1"/>
          </p:cNvGraphicFramePr>
          <p:nvPr>
            <p:ph idx="1"/>
          </p:nvPr>
        </p:nvGraphicFramePr>
        <p:xfrm>
          <a:off x="838200" y="2743200"/>
          <a:ext cx="6934200" cy="2743200"/>
        </p:xfrm>
        <a:graphic>
          <a:graphicData uri="http://schemas.openxmlformats.org/drawingml/2006/table">
            <a:tbl>
              <a:tblPr firstRow="1" bandRow="1">
                <a:tableStyleId>{5C22544A-7EE6-4342-B048-85BDC9FD1C3A}</a:tableStyleId>
              </a:tblPr>
              <a:tblGrid>
                <a:gridCol w="5029200"/>
                <a:gridCol w="1905000"/>
              </a:tblGrid>
              <a:tr h="457200">
                <a:tc>
                  <a:txBody>
                    <a:bodyPr/>
                    <a:lstStyle/>
                    <a:p>
                      <a:pPr algn="ctr"/>
                      <a:r>
                        <a:rPr lang="en-US" sz="2400" b="1" dirty="0" smtClean="0"/>
                        <a:t>Average Initial Investment Range</a:t>
                      </a:r>
                      <a:endParaRPr lang="en-US" sz="2400" dirty="0"/>
                    </a:p>
                  </a:txBody>
                  <a:tcPr/>
                </a:tc>
                <a:tc>
                  <a:txBody>
                    <a:bodyPr/>
                    <a:lstStyle/>
                    <a:p>
                      <a:pPr algn="ctr"/>
                      <a:r>
                        <a:rPr lang="en-US" sz="2400" b="1" dirty="0" smtClean="0"/>
                        <a:t>Percentage</a:t>
                      </a:r>
                      <a:endParaRPr lang="en-US" sz="2400" dirty="0"/>
                    </a:p>
                  </a:txBody>
                  <a:tcPr/>
                </a:tc>
              </a:tr>
              <a:tr h="457200">
                <a:tc>
                  <a:txBody>
                    <a:bodyPr/>
                    <a:lstStyle/>
                    <a:p>
                      <a:pPr algn="ctr"/>
                      <a:r>
                        <a:rPr lang="en-US" sz="2400" dirty="0" smtClean="0"/>
                        <a:t>Under $50,000</a:t>
                      </a:r>
                      <a:endParaRPr lang="en-US" sz="2400" dirty="0"/>
                    </a:p>
                  </a:txBody>
                  <a:tcPr/>
                </a:tc>
                <a:tc>
                  <a:txBody>
                    <a:bodyPr/>
                    <a:lstStyle/>
                    <a:p>
                      <a:pPr algn="ctr"/>
                      <a:r>
                        <a:rPr lang="en-US" sz="2400" dirty="0" smtClean="0"/>
                        <a:t>13%</a:t>
                      </a:r>
                      <a:endParaRPr lang="en-US" sz="2400" dirty="0"/>
                    </a:p>
                  </a:txBody>
                  <a:tcPr/>
                </a:tc>
              </a:tr>
              <a:tr h="4572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$50,001 to $100,000</a:t>
                      </a:r>
                      <a:endParaRPr lang="en-US" sz="2400" dirty="0"/>
                    </a:p>
                  </a:txBody>
                  <a:tcPr/>
                </a:tc>
                <a:tc>
                  <a:txBody>
                    <a:bodyPr/>
                    <a:lstStyle/>
                    <a:p>
                      <a:pPr algn="ctr"/>
                      <a:r>
                        <a:rPr lang="en-US" sz="2400" dirty="0" smtClean="0"/>
                        <a:t>17%</a:t>
                      </a:r>
                      <a:endParaRPr lang="en-US" sz="2400" dirty="0"/>
                    </a:p>
                  </a:txBody>
                  <a:tcPr/>
                </a:tc>
              </a:tr>
              <a:tr h="4572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$100,001 to $250,000</a:t>
                      </a:r>
                      <a:endParaRPr lang="en-US" sz="2400" dirty="0"/>
                    </a:p>
                  </a:txBody>
                  <a:tcPr/>
                </a:tc>
                <a:tc>
                  <a:txBody>
                    <a:bodyPr/>
                    <a:lstStyle/>
                    <a:p>
                      <a:pPr algn="ctr"/>
                      <a:r>
                        <a:rPr lang="en-US" sz="2400" dirty="0" smtClean="0"/>
                        <a:t>28%</a:t>
                      </a:r>
                      <a:endParaRPr lang="en-US" sz="2400" dirty="0"/>
                    </a:p>
                  </a:txBody>
                  <a:tcPr/>
                </a:tc>
              </a:tr>
              <a:tr h="4572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$250,001 to $500,000</a:t>
                      </a:r>
                      <a:endParaRPr lang="en-US" sz="2400" dirty="0"/>
                    </a:p>
                  </a:txBody>
                  <a:tcPr/>
                </a:tc>
                <a:tc>
                  <a:txBody>
                    <a:bodyPr/>
                    <a:lstStyle/>
                    <a:p>
                      <a:pPr algn="ctr"/>
                      <a:r>
                        <a:rPr lang="en-US" sz="2400" dirty="0" smtClean="0"/>
                        <a:t>23%</a:t>
                      </a:r>
                      <a:endParaRPr lang="en-US" sz="2400" dirty="0"/>
                    </a:p>
                  </a:txBody>
                  <a:tcPr/>
                </a:tc>
              </a:tr>
              <a:tr h="457200">
                <a:tc>
                  <a:txBody>
                    <a:bodyPr/>
                    <a:lstStyle/>
                    <a:p>
                      <a:pPr algn="ctr"/>
                      <a:r>
                        <a:rPr lang="en-US" sz="2400" dirty="0" smtClean="0"/>
                        <a:t>Over $500,000</a:t>
                      </a:r>
                      <a:endParaRPr lang="en-US" sz="2400" dirty="0"/>
                    </a:p>
                  </a:txBody>
                  <a:tcPr/>
                </a:tc>
                <a:tc>
                  <a:txBody>
                    <a:bodyPr/>
                    <a:lstStyle/>
                    <a:p>
                      <a:pPr algn="ctr"/>
                      <a:r>
                        <a:rPr lang="en-US" sz="2400" dirty="0" smtClean="0"/>
                        <a:t>18%</a:t>
                      </a:r>
                      <a:endParaRPr lang="en-US" sz="2400" dirty="0"/>
                    </a:p>
                  </a:txBody>
                  <a:tcPr/>
                </a:tc>
              </a:tr>
            </a:tbl>
          </a:graphicData>
        </a:graphic>
      </p:graphicFrame>
      <p:sp>
        <p:nvSpPr>
          <p:cNvPr id="30747" name="TextBox 7"/>
          <p:cNvSpPr txBox="1">
            <a:spLocks noChangeArrowheads="1"/>
          </p:cNvSpPr>
          <p:nvPr/>
        </p:nvSpPr>
        <p:spPr bwMode="auto">
          <a:xfrm>
            <a:off x="914400" y="5791200"/>
            <a:ext cx="48006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000">
                <a:latin typeface="Arial" pitchFamily="34" charset="0"/>
              </a:rPr>
              <a:t>Source December 2010 FranData</a:t>
            </a:r>
          </a:p>
        </p:txBody>
      </p:sp>
    </p:spTree>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152400" y="381000"/>
            <a:ext cx="5334000" cy="1143000"/>
          </a:xfrm>
        </p:spPr>
        <p:txBody>
          <a:bodyPr/>
          <a:lstStyle/>
          <a:p>
            <a:pPr algn="l" eaLnBrk="1" hangingPunct="1"/>
            <a:r>
              <a:rPr lang="en-US" altLang="en-US" smtClean="0">
                <a:solidFill>
                  <a:srgbClr val="1F497D"/>
                </a:solidFill>
                <a:ea typeface="ＭＳ Ｐゴシック" pitchFamily="34" charset="-128"/>
              </a:rPr>
              <a:t>Financing Facts:</a:t>
            </a:r>
          </a:p>
        </p:txBody>
      </p:sp>
      <p:sp>
        <p:nvSpPr>
          <p:cNvPr id="3" name="Content Placeholder 2"/>
          <p:cNvSpPr>
            <a:spLocks noGrp="1"/>
          </p:cNvSpPr>
          <p:nvPr>
            <p:ph idx="1"/>
          </p:nvPr>
        </p:nvSpPr>
        <p:spPr>
          <a:xfrm>
            <a:off x="762000" y="2057400"/>
            <a:ext cx="6629400" cy="4191000"/>
          </a:xfrm>
        </p:spPr>
        <p:txBody>
          <a:bodyPr rtlCol="0">
            <a:normAutofit/>
          </a:bodyPr>
          <a:lstStyle/>
          <a:p>
            <a:pPr eaLnBrk="1" fontAlgn="auto" hangingPunct="1">
              <a:lnSpc>
                <a:spcPct val="90000"/>
              </a:lnSpc>
              <a:spcAft>
                <a:spcPts val="0"/>
              </a:spcAft>
              <a:buFont typeface="Arial" pitchFamily="34" charset="0"/>
              <a:buNone/>
              <a:defRPr/>
            </a:pPr>
            <a:r>
              <a:rPr lang="en-US" b="1" dirty="0" smtClean="0">
                <a:solidFill>
                  <a:schemeClr val="accent6"/>
                </a:solidFill>
                <a:cs typeface="Helvetica"/>
              </a:rPr>
              <a:t>How Much Do I Need?</a:t>
            </a:r>
          </a:p>
          <a:p>
            <a:pPr eaLnBrk="1" fontAlgn="auto" hangingPunct="1">
              <a:lnSpc>
                <a:spcPct val="90000"/>
              </a:lnSpc>
              <a:spcAft>
                <a:spcPts val="0"/>
              </a:spcAft>
              <a:buFont typeface="Arial" pitchFamily="34" charset="0"/>
              <a:buNone/>
              <a:defRPr/>
            </a:pPr>
            <a:endParaRPr lang="en-US" sz="1400" b="1" dirty="0" smtClean="0">
              <a:solidFill>
                <a:srgbClr val="1F497D"/>
              </a:solidFill>
              <a:cs typeface="Helvetica"/>
            </a:endParaRPr>
          </a:p>
          <a:p>
            <a:pPr eaLnBrk="1" fontAlgn="auto" hangingPunct="1">
              <a:lnSpc>
                <a:spcPct val="90000"/>
              </a:lnSpc>
              <a:spcAft>
                <a:spcPts val="0"/>
              </a:spcAft>
              <a:buFont typeface="Arial" pitchFamily="34" charset="0"/>
              <a:buNone/>
              <a:defRPr/>
            </a:pPr>
            <a:r>
              <a:rPr lang="en-US" b="1" dirty="0" smtClean="0">
                <a:solidFill>
                  <a:srgbClr val="1F497D"/>
                </a:solidFill>
                <a:cs typeface="Helvetica"/>
              </a:rPr>
              <a:t>Typically, 25-30% of the total investment will be your money. </a:t>
            </a:r>
          </a:p>
          <a:p>
            <a:pPr eaLnBrk="1" fontAlgn="auto" hangingPunct="1">
              <a:lnSpc>
                <a:spcPct val="90000"/>
              </a:lnSpc>
              <a:spcAft>
                <a:spcPts val="0"/>
              </a:spcAft>
              <a:buFont typeface="Arial" pitchFamily="34" charset="0"/>
              <a:buNone/>
              <a:defRPr/>
            </a:pPr>
            <a:endParaRPr lang="en-US" sz="1400" b="1" dirty="0" smtClean="0">
              <a:solidFill>
                <a:srgbClr val="1F497D"/>
              </a:solidFill>
              <a:cs typeface="Helvetica"/>
            </a:endParaRPr>
          </a:p>
          <a:p>
            <a:pPr eaLnBrk="1" fontAlgn="auto" hangingPunct="1">
              <a:lnSpc>
                <a:spcPct val="90000"/>
              </a:lnSpc>
              <a:spcAft>
                <a:spcPts val="0"/>
              </a:spcAft>
              <a:buFont typeface="Arial" pitchFamily="34" charset="0"/>
              <a:buNone/>
              <a:defRPr/>
            </a:pPr>
            <a:r>
              <a:rPr lang="en-US" b="1" dirty="0" smtClean="0">
                <a:solidFill>
                  <a:srgbClr val="1F497D"/>
                </a:solidFill>
                <a:cs typeface="Helvetica"/>
              </a:rPr>
              <a:t>Financing is relatively easy to get for 70-75% of the total investment including working capital.</a:t>
            </a:r>
          </a:p>
          <a:p>
            <a:pPr eaLnBrk="1" fontAlgn="auto" hangingPunct="1">
              <a:lnSpc>
                <a:spcPct val="90000"/>
              </a:lnSpc>
              <a:spcAft>
                <a:spcPts val="0"/>
              </a:spcAft>
              <a:buFontTx/>
              <a:buNone/>
              <a:defRPr/>
            </a:pPr>
            <a:endParaRPr lang="en-US" sz="2400" b="1" dirty="0" smtClean="0">
              <a:solidFill>
                <a:srgbClr val="1F497D"/>
              </a:solidFill>
              <a:cs typeface="Helvetica"/>
            </a:endParaRPr>
          </a:p>
          <a:p>
            <a:pPr eaLnBrk="1" fontAlgn="auto" hangingPunct="1">
              <a:spcAft>
                <a:spcPts val="0"/>
              </a:spcAft>
              <a:defRPr/>
            </a:pPr>
            <a:endParaRPr lang="en-US" sz="2800" b="1" dirty="0">
              <a:solidFill>
                <a:srgbClr val="1F497D"/>
              </a:solidFill>
              <a:cs typeface="Helvetica"/>
            </a:endParaRPr>
          </a:p>
        </p:txBody>
      </p:sp>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274638"/>
            <a:ext cx="6172200" cy="1143000"/>
          </a:xfrm>
        </p:spPr>
        <p:txBody>
          <a:bodyPr/>
          <a:lstStyle/>
          <a:p>
            <a:pPr algn="l" eaLnBrk="1" hangingPunct="1"/>
            <a:r>
              <a:rPr lang="en-US" altLang="en-US" smtClean="0">
                <a:solidFill>
                  <a:schemeClr val="tx2"/>
                </a:solidFill>
                <a:ea typeface="ＭＳ Ｐゴシック" pitchFamily="34" charset="-128"/>
              </a:rPr>
              <a:t>Financing Facts:</a:t>
            </a:r>
          </a:p>
        </p:txBody>
      </p:sp>
      <p:sp>
        <p:nvSpPr>
          <p:cNvPr id="32771" name="Rectangle 4"/>
          <p:cNvSpPr>
            <a:spLocks noChangeArrowheads="1"/>
          </p:cNvSpPr>
          <p:nvPr/>
        </p:nvSpPr>
        <p:spPr bwMode="auto">
          <a:xfrm>
            <a:off x="457200" y="1641475"/>
            <a:ext cx="6172200" cy="3921125"/>
          </a:xfrm>
          <a:prstGeom prst="rect">
            <a:avLst/>
          </a:prstGeom>
          <a:solidFill>
            <a:schemeClr val="accent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b="1">
                <a:solidFill>
                  <a:schemeClr val="tx2"/>
                </a:solidFill>
              </a:rPr>
              <a:t>Sources:</a:t>
            </a:r>
          </a:p>
          <a:p>
            <a:pPr>
              <a:spcBef>
                <a:spcPct val="0"/>
              </a:spcBef>
              <a:buFontTx/>
              <a:buNone/>
            </a:pPr>
            <a:endParaRPr lang="en-US" altLang="en-US" sz="1000" b="1">
              <a:solidFill>
                <a:schemeClr val="tx2"/>
              </a:solidFill>
            </a:endParaRPr>
          </a:p>
          <a:p>
            <a:pPr eaLnBrk="1" hangingPunct="1">
              <a:lnSpc>
                <a:spcPct val="90000"/>
              </a:lnSpc>
              <a:spcBef>
                <a:spcPct val="0"/>
              </a:spcBef>
            </a:pPr>
            <a:r>
              <a:rPr lang="en-US" altLang="en-US">
                <a:solidFill>
                  <a:schemeClr val="tx2"/>
                </a:solidFill>
              </a:rPr>
              <a:t>  </a:t>
            </a:r>
            <a:r>
              <a:rPr lang="en-US" altLang="en-US" sz="2800">
                <a:solidFill>
                  <a:schemeClr val="tx2"/>
                </a:solidFill>
              </a:rPr>
              <a:t>Personal savings</a:t>
            </a:r>
          </a:p>
          <a:p>
            <a:pPr eaLnBrk="1" hangingPunct="1">
              <a:lnSpc>
                <a:spcPct val="90000"/>
              </a:lnSpc>
              <a:spcBef>
                <a:spcPct val="0"/>
              </a:spcBef>
            </a:pPr>
            <a:endParaRPr lang="en-US" altLang="en-US" sz="200">
              <a:solidFill>
                <a:schemeClr val="tx2"/>
              </a:solidFill>
            </a:endParaRPr>
          </a:p>
          <a:p>
            <a:pPr eaLnBrk="1" hangingPunct="1">
              <a:lnSpc>
                <a:spcPct val="90000"/>
              </a:lnSpc>
              <a:spcBef>
                <a:spcPct val="0"/>
              </a:spcBef>
            </a:pPr>
            <a:endParaRPr lang="en-US" altLang="en-US" sz="200">
              <a:solidFill>
                <a:schemeClr val="tx2"/>
              </a:solidFill>
            </a:endParaRPr>
          </a:p>
          <a:p>
            <a:pPr eaLnBrk="1" hangingPunct="1">
              <a:lnSpc>
                <a:spcPct val="90000"/>
              </a:lnSpc>
              <a:spcBef>
                <a:spcPct val="0"/>
              </a:spcBef>
            </a:pPr>
            <a:endParaRPr lang="en-US" altLang="en-US" sz="200">
              <a:solidFill>
                <a:schemeClr val="tx2"/>
              </a:solidFill>
            </a:endParaRPr>
          </a:p>
          <a:p>
            <a:pPr eaLnBrk="1" hangingPunct="1">
              <a:lnSpc>
                <a:spcPct val="90000"/>
              </a:lnSpc>
              <a:spcBef>
                <a:spcPct val="0"/>
              </a:spcBef>
            </a:pPr>
            <a:r>
              <a:rPr lang="en-US" altLang="en-US" sz="2800">
                <a:solidFill>
                  <a:schemeClr val="tx2"/>
                </a:solidFill>
              </a:rPr>
              <a:t>  401K, IRA capitalization strategy</a:t>
            </a:r>
          </a:p>
          <a:p>
            <a:pPr eaLnBrk="1" hangingPunct="1">
              <a:lnSpc>
                <a:spcPct val="90000"/>
              </a:lnSpc>
              <a:spcBef>
                <a:spcPct val="0"/>
              </a:spcBef>
            </a:pPr>
            <a:endParaRPr lang="en-US" altLang="en-US" sz="200">
              <a:solidFill>
                <a:schemeClr val="tx2"/>
              </a:solidFill>
            </a:endParaRPr>
          </a:p>
          <a:p>
            <a:pPr eaLnBrk="1" hangingPunct="1">
              <a:lnSpc>
                <a:spcPct val="90000"/>
              </a:lnSpc>
              <a:spcBef>
                <a:spcPct val="0"/>
              </a:spcBef>
            </a:pPr>
            <a:endParaRPr lang="en-US" altLang="en-US" sz="200">
              <a:solidFill>
                <a:schemeClr val="tx2"/>
              </a:solidFill>
            </a:endParaRPr>
          </a:p>
          <a:p>
            <a:pPr eaLnBrk="1" hangingPunct="1">
              <a:lnSpc>
                <a:spcPct val="90000"/>
              </a:lnSpc>
              <a:spcBef>
                <a:spcPct val="0"/>
              </a:spcBef>
            </a:pPr>
            <a:endParaRPr lang="en-US" altLang="en-US" sz="200">
              <a:solidFill>
                <a:schemeClr val="tx2"/>
              </a:solidFill>
            </a:endParaRPr>
          </a:p>
          <a:p>
            <a:pPr eaLnBrk="1" hangingPunct="1">
              <a:lnSpc>
                <a:spcPct val="90000"/>
              </a:lnSpc>
              <a:spcBef>
                <a:spcPct val="0"/>
              </a:spcBef>
            </a:pPr>
            <a:r>
              <a:rPr lang="en-US" altLang="en-US" sz="2800">
                <a:solidFill>
                  <a:schemeClr val="tx2"/>
                </a:solidFill>
              </a:rPr>
              <a:t>  Lines of credit</a:t>
            </a:r>
          </a:p>
          <a:p>
            <a:pPr eaLnBrk="1" hangingPunct="1">
              <a:lnSpc>
                <a:spcPct val="90000"/>
              </a:lnSpc>
              <a:spcBef>
                <a:spcPct val="0"/>
              </a:spcBef>
            </a:pPr>
            <a:endParaRPr lang="en-US" altLang="en-US" sz="200">
              <a:solidFill>
                <a:schemeClr val="tx2"/>
              </a:solidFill>
            </a:endParaRPr>
          </a:p>
          <a:p>
            <a:pPr eaLnBrk="1" hangingPunct="1">
              <a:lnSpc>
                <a:spcPct val="90000"/>
              </a:lnSpc>
              <a:spcBef>
                <a:spcPct val="0"/>
              </a:spcBef>
            </a:pPr>
            <a:endParaRPr lang="en-US" altLang="en-US" sz="200">
              <a:solidFill>
                <a:schemeClr val="tx2"/>
              </a:solidFill>
            </a:endParaRPr>
          </a:p>
          <a:p>
            <a:pPr eaLnBrk="1" hangingPunct="1">
              <a:lnSpc>
                <a:spcPct val="90000"/>
              </a:lnSpc>
              <a:spcBef>
                <a:spcPct val="0"/>
              </a:spcBef>
            </a:pPr>
            <a:endParaRPr lang="en-US" altLang="en-US" sz="200">
              <a:solidFill>
                <a:schemeClr val="tx2"/>
              </a:solidFill>
            </a:endParaRPr>
          </a:p>
          <a:p>
            <a:pPr eaLnBrk="1" hangingPunct="1">
              <a:lnSpc>
                <a:spcPct val="90000"/>
              </a:lnSpc>
              <a:spcBef>
                <a:spcPct val="0"/>
              </a:spcBef>
            </a:pPr>
            <a:r>
              <a:rPr lang="en-US" altLang="en-US" sz="2800">
                <a:solidFill>
                  <a:schemeClr val="tx2"/>
                </a:solidFill>
              </a:rPr>
              <a:t>  SBA: 7a program</a:t>
            </a:r>
            <a:endParaRPr lang="en-US" altLang="en-US" sz="200">
              <a:solidFill>
                <a:schemeClr val="tx2"/>
              </a:solidFill>
            </a:endParaRPr>
          </a:p>
          <a:p>
            <a:pPr eaLnBrk="1" hangingPunct="1">
              <a:lnSpc>
                <a:spcPct val="90000"/>
              </a:lnSpc>
              <a:spcBef>
                <a:spcPct val="0"/>
              </a:spcBef>
              <a:buFontTx/>
              <a:buNone/>
            </a:pPr>
            <a:endParaRPr lang="en-US" altLang="en-US" sz="200">
              <a:solidFill>
                <a:schemeClr val="tx2"/>
              </a:solidFill>
            </a:endParaRPr>
          </a:p>
          <a:p>
            <a:pPr eaLnBrk="1" hangingPunct="1">
              <a:lnSpc>
                <a:spcPct val="90000"/>
              </a:lnSpc>
              <a:spcBef>
                <a:spcPct val="0"/>
              </a:spcBef>
              <a:buFontTx/>
              <a:buNone/>
            </a:pPr>
            <a:endParaRPr lang="en-US" altLang="en-US" sz="200">
              <a:solidFill>
                <a:schemeClr val="tx2"/>
              </a:solidFill>
            </a:endParaRPr>
          </a:p>
          <a:p>
            <a:pPr eaLnBrk="1" hangingPunct="1">
              <a:lnSpc>
                <a:spcPct val="90000"/>
              </a:lnSpc>
              <a:spcBef>
                <a:spcPct val="0"/>
              </a:spcBef>
              <a:buFontTx/>
              <a:buNone/>
            </a:pPr>
            <a:endParaRPr lang="en-US" altLang="en-US" sz="200">
              <a:solidFill>
                <a:schemeClr val="tx2"/>
              </a:solidFill>
            </a:endParaRPr>
          </a:p>
          <a:p>
            <a:pPr eaLnBrk="1" hangingPunct="1">
              <a:lnSpc>
                <a:spcPct val="90000"/>
              </a:lnSpc>
              <a:spcBef>
                <a:spcPct val="0"/>
              </a:spcBef>
            </a:pPr>
            <a:r>
              <a:rPr lang="en-US" altLang="en-US" sz="2800">
                <a:solidFill>
                  <a:schemeClr val="tx2"/>
                </a:solidFill>
              </a:rPr>
              <a:t>  Third party lenders/leasing companies</a:t>
            </a:r>
          </a:p>
          <a:p>
            <a:pPr eaLnBrk="1" hangingPunct="1">
              <a:lnSpc>
                <a:spcPct val="90000"/>
              </a:lnSpc>
              <a:spcBef>
                <a:spcPct val="0"/>
              </a:spcBef>
              <a:buFontTx/>
              <a:buNone/>
            </a:pPr>
            <a:endParaRPr lang="en-US" altLang="en-US" sz="200">
              <a:solidFill>
                <a:schemeClr val="tx2"/>
              </a:solidFill>
            </a:endParaRPr>
          </a:p>
          <a:p>
            <a:pPr eaLnBrk="1" hangingPunct="1">
              <a:lnSpc>
                <a:spcPct val="90000"/>
              </a:lnSpc>
              <a:spcBef>
                <a:spcPct val="0"/>
              </a:spcBef>
              <a:buFontTx/>
              <a:buNone/>
            </a:pPr>
            <a:endParaRPr lang="en-US" altLang="en-US" sz="200">
              <a:solidFill>
                <a:schemeClr val="tx2"/>
              </a:solidFill>
            </a:endParaRPr>
          </a:p>
          <a:p>
            <a:pPr eaLnBrk="1" hangingPunct="1">
              <a:lnSpc>
                <a:spcPct val="90000"/>
              </a:lnSpc>
              <a:spcBef>
                <a:spcPct val="0"/>
              </a:spcBef>
              <a:buFontTx/>
              <a:buNone/>
            </a:pPr>
            <a:endParaRPr lang="en-US" altLang="en-US" sz="200">
              <a:solidFill>
                <a:schemeClr val="tx2"/>
              </a:solidFill>
            </a:endParaRPr>
          </a:p>
          <a:p>
            <a:pPr eaLnBrk="1" hangingPunct="1">
              <a:lnSpc>
                <a:spcPct val="90000"/>
              </a:lnSpc>
              <a:spcBef>
                <a:spcPct val="0"/>
              </a:spcBef>
              <a:buFontTx/>
              <a:buNone/>
            </a:pPr>
            <a:endParaRPr lang="en-US" altLang="en-US" sz="200">
              <a:solidFill>
                <a:schemeClr val="tx2"/>
              </a:solidFill>
            </a:endParaRPr>
          </a:p>
          <a:p>
            <a:pPr eaLnBrk="1" hangingPunct="1">
              <a:lnSpc>
                <a:spcPct val="90000"/>
              </a:lnSpc>
              <a:spcBef>
                <a:spcPct val="0"/>
              </a:spcBef>
            </a:pPr>
            <a:r>
              <a:rPr lang="en-US" altLang="en-US" sz="2800">
                <a:solidFill>
                  <a:schemeClr val="tx2"/>
                </a:solidFill>
              </a:rPr>
              <a:t>  Friends, relatives or partner</a:t>
            </a:r>
          </a:p>
          <a:p>
            <a:pPr lvl="1" eaLnBrk="1" hangingPunct="1">
              <a:buFontTx/>
              <a:buNone/>
            </a:pPr>
            <a:endParaRPr lang="en-US" altLang="en-US">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381000" y="228600"/>
            <a:ext cx="6172200" cy="1143000"/>
          </a:xfrm>
        </p:spPr>
        <p:txBody>
          <a:bodyPr/>
          <a:lstStyle/>
          <a:p>
            <a:pPr algn="l" eaLnBrk="1" hangingPunct="1"/>
            <a:r>
              <a:rPr lang="en-US" altLang="en-US" smtClean="0">
                <a:solidFill>
                  <a:schemeClr val="tx2"/>
                </a:solidFill>
                <a:ea typeface="ＭＳ Ｐゴシック" pitchFamily="34" charset="-128"/>
                <a:cs typeface="Arial" pitchFamily="34" charset="0"/>
              </a:rPr>
              <a:t>Who is FranNet?</a:t>
            </a:r>
          </a:p>
        </p:txBody>
      </p:sp>
      <p:sp>
        <p:nvSpPr>
          <p:cNvPr id="6147" name="Content Placeholder 2"/>
          <p:cNvSpPr>
            <a:spLocks noGrp="1"/>
          </p:cNvSpPr>
          <p:nvPr>
            <p:ph idx="1"/>
          </p:nvPr>
        </p:nvSpPr>
        <p:spPr>
          <a:xfrm>
            <a:off x="304800" y="1828800"/>
            <a:ext cx="6172200" cy="5257800"/>
          </a:xfrm>
        </p:spPr>
        <p:txBody>
          <a:bodyPr/>
          <a:lstStyle/>
          <a:p>
            <a:pPr marL="457200" indent="-457200" eaLnBrk="1" hangingPunct="1">
              <a:spcAft>
                <a:spcPts val="1200"/>
              </a:spcAft>
              <a:buFontTx/>
              <a:buChar char="•"/>
            </a:pPr>
            <a:r>
              <a:rPr lang="en-US" altLang="en-US" sz="2700" smtClean="0">
                <a:solidFill>
                  <a:schemeClr val="tx2"/>
                </a:solidFill>
                <a:ea typeface="ＭＳ Ｐゴシック" pitchFamily="34" charset="-128"/>
                <a:cs typeface="Arial" pitchFamily="34" charset="0"/>
              </a:rPr>
              <a:t>International Franchise Consulting Firm</a:t>
            </a:r>
          </a:p>
          <a:p>
            <a:pPr marL="457200" indent="-457200" eaLnBrk="1" hangingPunct="1">
              <a:spcAft>
                <a:spcPts val="1200"/>
              </a:spcAft>
              <a:buFontTx/>
              <a:buChar char="•"/>
            </a:pPr>
            <a:r>
              <a:rPr lang="en-US" altLang="en-US" sz="2700" smtClean="0">
                <a:solidFill>
                  <a:schemeClr val="tx2"/>
                </a:solidFill>
                <a:ea typeface="ＭＳ Ｐゴシック" pitchFamily="34" charset="-128"/>
                <a:cs typeface="Arial" pitchFamily="34" charset="0"/>
              </a:rPr>
              <a:t>Offices throughout North America</a:t>
            </a:r>
          </a:p>
          <a:p>
            <a:pPr marL="457200" indent="-457200" eaLnBrk="1" hangingPunct="1">
              <a:spcAft>
                <a:spcPts val="1200"/>
              </a:spcAft>
              <a:buFontTx/>
              <a:buChar char="•"/>
            </a:pPr>
            <a:r>
              <a:rPr lang="en-US" altLang="en-US" sz="2700" smtClean="0">
                <a:solidFill>
                  <a:schemeClr val="tx2"/>
                </a:solidFill>
                <a:ea typeface="ＭＳ Ｐゴシック" pitchFamily="34" charset="-128"/>
                <a:cs typeface="Arial" pitchFamily="34" charset="0"/>
              </a:rPr>
              <a:t>Worked with the SBA since 1987: </a:t>
            </a:r>
            <a:r>
              <a:rPr lang="en-US" altLang="en-US" sz="2700" smtClean="0">
                <a:ea typeface="ＭＳ Ｐゴシック" pitchFamily="34" charset="-128"/>
                <a:cs typeface="Arial" pitchFamily="34" charset="0"/>
                <a:hlinkClick r:id="rId3"/>
              </a:rPr>
              <a:t>www.sba.gov</a:t>
            </a:r>
            <a:r>
              <a:rPr lang="en-US" altLang="en-US" sz="2700" smtClean="0">
                <a:ea typeface="ＭＳ Ｐゴシック" pitchFamily="34" charset="-128"/>
                <a:cs typeface="Arial" pitchFamily="34" charset="0"/>
              </a:rPr>
              <a:t> </a:t>
            </a:r>
          </a:p>
          <a:p>
            <a:pPr marL="457200" indent="-457200" eaLnBrk="1" hangingPunct="1">
              <a:spcAft>
                <a:spcPts val="1200"/>
              </a:spcAft>
              <a:buFontTx/>
              <a:buChar char="•"/>
            </a:pPr>
            <a:r>
              <a:rPr lang="en-US" altLang="en-US" sz="2700" smtClean="0">
                <a:solidFill>
                  <a:schemeClr val="tx2"/>
                </a:solidFill>
                <a:ea typeface="ＭＳ Ｐゴシック" pitchFamily="34" charset="-128"/>
                <a:cs typeface="Arial" pitchFamily="34" charset="0"/>
              </a:rPr>
              <a:t>Local SCORE and SBDC offices</a:t>
            </a:r>
          </a:p>
          <a:p>
            <a:pPr marL="457200" indent="-457200" eaLnBrk="1" hangingPunct="1">
              <a:spcAft>
                <a:spcPts val="1200"/>
              </a:spcAft>
              <a:buFontTx/>
              <a:buChar char="•"/>
            </a:pPr>
            <a:r>
              <a:rPr lang="en-US" altLang="en-US" sz="2700" smtClean="0">
                <a:solidFill>
                  <a:schemeClr val="tx2"/>
                </a:solidFill>
                <a:ea typeface="ＭＳ Ｐゴシック" pitchFamily="34" charset="-128"/>
                <a:cs typeface="Arial" pitchFamily="34" charset="0"/>
              </a:rPr>
              <a:t>We match people who want  to be business owners with a  franchise that meets their needs.</a:t>
            </a:r>
          </a:p>
          <a:p>
            <a:pPr marL="457200" indent="-457200" eaLnBrk="1" hangingPunct="1">
              <a:spcAft>
                <a:spcPts val="1200"/>
              </a:spcAft>
              <a:buFontTx/>
              <a:buChar char="•"/>
            </a:pPr>
            <a:r>
              <a:rPr lang="en-US" altLang="en-US" sz="2700" smtClean="0">
                <a:solidFill>
                  <a:srgbClr val="FF0000"/>
                </a:solidFill>
                <a:ea typeface="ＭＳ Ｐゴシック" pitchFamily="34" charset="-128"/>
                <a:cs typeface="Arial" pitchFamily="34" charset="0"/>
              </a:rPr>
              <a:t>NO COST!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3" descr="iStock_000005690455XLarg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11575" y="2971800"/>
            <a:ext cx="5432425" cy="390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itle 1"/>
          <p:cNvSpPr>
            <a:spLocks noGrp="1"/>
          </p:cNvSpPr>
          <p:nvPr>
            <p:ph type="title"/>
          </p:nvPr>
        </p:nvSpPr>
        <p:spPr>
          <a:xfrm>
            <a:off x="152400" y="228600"/>
            <a:ext cx="5410200" cy="1143000"/>
          </a:xfrm>
        </p:spPr>
        <p:txBody>
          <a:bodyPr/>
          <a:lstStyle/>
          <a:p>
            <a:pPr algn="l" eaLnBrk="1" hangingPunct="1"/>
            <a:r>
              <a:rPr lang="en-US" altLang="en-US" smtClean="0">
                <a:solidFill>
                  <a:srgbClr val="1F497D"/>
                </a:solidFill>
                <a:ea typeface="ＭＳ Ｐゴシック" pitchFamily="34" charset="-128"/>
              </a:rPr>
              <a:t>Franchising Myth </a:t>
            </a:r>
          </a:p>
        </p:txBody>
      </p:sp>
      <p:sp>
        <p:nvSpPr>
          <p:cNvPr id="33796" name="Content Placeholder 2"/>
          <p:cNvSpPr>
            <a:spLocks noGrp="1"/>
          </p:cNvSpPr>
          <p:nvPr>
            <p:ph idx="1"/>
          </p:nvPr>
        </p:nvSpPr>
        <p:spPr bwMode="black">
          <a:xfrm>
            <a:off x="0" y="2438400"/>
            <a:ext cx="6477000" cy="4267200"/>
          </a:xfrm>
        </p:spPr>
        <p:txBody>
          <a:bodyPr/>
          <a:lstStyle/>
          <a:p>
            <a:pPr algn="ctr" eaLnBrk="1" hangingPunct="1">
              <a:buFontTx/>
              <a:buNone/>
            </a:pPr>
            <a:r>
              <a:rPr lang="ja-JP" altLang="en-US" sz="4400" b="1" smtClean="0">
                <a:solidFill>
                  <a:srgbClr val="1F497D"/>
                </a:solidFill>
                <a:ea typeface="ＭＳ Ｐゴシック" pitchFamily="34" charset="-128"/>
              </a:rPr>
              <a:t>“</a:t>
            </a:r>
            <a:r>
              <a:rPr lang="en-US" altLang="ja-JP" sz="4400" b="1" smtClean="0">
                <a:solidFill>
                  <a:srgbClr val="1F497D"/>
                </a:solidFill>
                <a:ea typeface="ＭＳ Ｐゴシック" pitchFamily="34" charset="-128"/>
              </a:rPr>
              <a:t>High return requires </a:t>
            </a:r>
          </a:p>
          <a:p>
            <a:pPr algn="ctr" eaLnBrk="1" hangingPunct="1">
              <a:buFontTx/>
              <a:buNone/>
            </a:pPr>
            <a:r>
              <a:rPr lang="en-US" altLang="en-US" sz="4400" b="1" smtClean="0">
                <a:solidFill>
                  <a:srgbClr val="1F497D"/>
                </a:solidFill>
                <a:ea typeface="ＭＳ Ｐゴシック" pitchFamily="34" charset="-128"/>
              </a:rPr>
              <a:t>a high investment</a:t>
            </a:r>
            <a:r>
              <a:rPr lang="ja-JP" altLang="en-US" sz="4400" b="1" smtClean="0">
                <a:solidFill>
                  <a:srgbClr val="1F497D"/>
                </a:solidFill>
                <a:ea typeface="ＭＳ Ｐゴシック" pitchFamily="34" charset="-128"/>
              </a:rPr>
              <a:t>”</a:t>
            </a:r>
            <a:endParaRPr lang="en-US" altLang="en-US" sz="4400" b="1" smtClean="0">
              <a:solidFill>
                <a:srgbClr val="1F497D"/>
              </a:solidFill>
              <a:ea typeface="ＭＳ Ｐゴシック" pitchFamily="34" charset="-128"/>
            </a:endParaRPr>
          </a:p>
        </p:txBody>
      </p:sp>
    </p:spTree>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1" descr="Depositphotos_8003252_XXL.jpg"/>
          <p:cNvPicPr>
            <a:picLocks noChangeAspect="1"/>
          </p:cNvPicPr>
          <p:nvPr/>
        </p:nvPicPr>
        <p:blipFill>
          <a:blip r:embed="rId3">
            <a:extLst>
              <a:ext uri="{28A0092B-C50C-407E-A947-70E740481C1C}">
                <a14:useLocalDpi xmlns:a14="http://schemas.microsoft.com/office/drawing/2010/main" val="0"/>
              </a:ext>
            </a:extLst>
          </a:blip>
          <a:srcRect l="17305" t="12903" r="14957" b="10892"/>
          <a:stretch>
            <a:fillRect/>
          </a:stretch>
        </p:blipFill>
        <p:spPr bwMode="auto">
          <a:xfrm>
            <a:off x="22225" y="3810000"/>
            <a:ext cx="3625850" cy="305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Title 1"/>
          <p:cNvSpPr>
            <a:spLocks noGrp="1"/>
          </p:cNvSpPr>
          <p:nvPr>
            <p:ph type="title"/>
          </p:nvPr>
        </p:nvSpPr>
        <p:spPr>
          <a:xfrm>
            <a:off x="228600" y="274638"/>
            <a:ext cx="5257800" cy="1143000"/>
          </a:xfrm>
        </p:spPr>
        <p:txBody>
          <a:bodyPr/>
          <a:lstStyle/>
          <a:p>
            <a:pPr algn="l" eaLnBrk="1" hangingPunct="1"/>
            <a:r>
              <a:rPr lang="en-US" altLang="en-US" smtClean="0">
                <a:solidFill>
                  <a:srgbClr val="1F497D"/>
                </a:solidFill>
                <a:ea typeface="ＭＳ Ｐゴシック" pitchFamily="34" charset="-128"/>
              </a:rPr>
              <a:t>Franchising Fact </a:t>
            </a:r>
          </a:p>
        </p:txBody>
      </p:sp>
      <p:sp>
        <p:nvSpPr>
          <p:cNvPr id="34820" name="Text Box 5"/>
          <p:cNvSpPr txBox="1">
            <a:spLocks noChangeArrowheads="1"/>
          </p:cNvSpPr>
          <p:nvPr/>
        </p:nvSpPr>
        <p:spPr bwMode="auto">
          <a:xfrm>
            <a:off x="3048000" y="1828800"/>
            <a:ext cx="59436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b="1">
                <a:solidFill>
                  <a:srgbClr val="1F497D"/>
                </a:solidFill>
                <a:latin typeface="Arial" pitchFamily="34" charset="0"/>
              </a:rPr>
              <a:t>FACT:</a:t>
            </a:r>
            <a:br>
              <a:rPr lang="en-US" altLang="en-US" b="1">
                <a:solidFill>
                  <a:srgbClr val="1F497D"/>
                </a:solidFill>
                <a:latin typeface="Arial" pitchFamily="34" charset="0"/>
              </a:rPr>
            </a:br>
            <a:endParaRPr lang="en-US" altLang="en-US" b="1">
              <a:solidFill>
                <a:srgbClr val="1F497D"/>
              </a:solidFill>
              <a:latin typeface="Arial" pitchFamily="34" charset="0"/>
            </a:endParaRPr>
          </a:p>
          <a:p>
            <a:pPr>
              <a:spcBef>
                <a:spcPct val="0"/>
              </a:spcBef>
              <a:buFontTx/>
              <a:buNone/>
            </a:pPr>
            <a:r>
              <a:rPr lang="en-US" altLang="en-US" b="1">
                <a:solidFill>
                  <a:srgbClr val="1F497D"/>
                </a:solidFill>
                <a:latin typeface="Arial" pitchFamily="34" charset="0"/>
              </a:rPr>
              <a:t>There is no automatic correlation between the cost of the franchise and the potential return.</a:t>
            </a:r>
          </a:p>
        </p:txBody>
      </p:sp>
    </p:spTree>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152400" y="228600"/>
            <a:ext cx="6629400" cy="1143000"/>
          </a:xfrm>
        </p:spPr>
        <p:txBody>
          <a:bodyPr/>
          <a:lstStyle/>
          <a:p>
            <a:pPr algn="l">
              <a:defRPr/>
            </a:pPr>
            <a:r>
              <a:rPr lang="en-US" sz="3600" b="1" dirty="0" smtClean="0">
                <a:solidFill>
                  <a:schemeClr val="tx2"/>
                </a:solidFill>
                <a:latin typeface="+mn-lt"/>
              </a:rPr>
              <a:t>Why Pay </a:t>
            </a:r>
            <a:r>
              <a:rPr lang="en-US" sz="3600" b="1" dirty="0">
                <a:solidFill>
                  <a:schemeClr val="tx2"/>
                </a:solidFill>
                <a:latin typeface="+mn-lt"/>
              </a:rPr>
              <a:t>R</a:t>
            </a:r>
            <a:r>
              <a:rPr lang="en-US" sz="3600" b="1" dirty="0" smtClean="0">
                <a:solidFill>
                  <a:schemeClr val="tx2"/>
                </a:solidFill>
                <a:latin typeface="+mn-lt"/>
              </a:rPr>
              <a:t>oyalties?</a:t>
            </a:r>
          </a:p>
        </p:txBody>
      </p:sp>
      <p:sp>
        <p:nvSpPr>
          <p:cNvPr id="3" name="Content Placeholder 2"/>
          <p:cNvSpPr>
            <a:spLocks noGrp="1"/>
          </p:cNvSpPr>
          <p:nvPr>
            <p:ph idx="1"/>
          </p:nvPr>
        </p:nvSpPr>
        <p:spPr>
          <a:xfrm>
            <a:off x="533400" y="1905000"/>
            <a:ext cx="8229600" cy="4525963"/>
          </a:xfrm>
        </p:spPr>
        <p:txBody>
          <a:bodyPr/>
          <a:lstStyle/>
          <a:p>
            <a:pPr marL="0" indent="0">
              <a:spcBef>
                <a:spcPts val="0"/>
              </a:spcBef>
              <a:buFont typeface="Arial" pitchFamily="34" charset="0"/>
              <a:buNone/>
              <a:defRPr/>
            </a:pPr>
            <a:r>
              <a:rPr lang="en-US" b="1" dirty="0" smtClean="0">
                <a:solidFill>
                  <a:schemeClr val="tx2"/>
                </a:solidFill>
              </a:rPr>
              <a:t>Good franchisors lose money in the short term on almost every franchisee</a:t>
            </a:r>
          </a:p>
          <a:p>
            <a:pPr lvl="1">
              <a:buFont typeface="Wingdings" pitchFamily="2" charset="2"/>
              <a:buChar char="§"/>
              <a:defRPr/>
            </a:pPr>
            <a:r>
              <a:rPr lang="en-US" dirty="0" smtClean="0">
                <a:solidFill>
                  <a:schemeClr val="tx2"/>
                </a:solidFill>
              </a:rPr>
              <a:t>Small royalty payment</a:t>
            </a:r>
          </a:p>
          <a:p>
            <a:pPr lvl="1">
              <a:buFont typeface="Wingdings" pitchFamily="2" charset="2"/>
              <a:buChar char="§"/>
              <a:defRPr/>
            </a:pPr>
            <a:r>
              <a:rPr lang="en-US" dirty="0" smtClean="0">
                <a:solidFill>
                  <a:schemeClr val="tx2"/>
                </a:solidFill>
              </a:rPr>
              <a:t>Support costs are high</a:t>
            </a:r>
            <a:endParaRPr lang="en-US" sz="200" dirty="0">
              <a:solidFill>
                <a:schemeClr val="tx2"/>
              </a:solidFill>
            </a:endParaRPr>
          </a:p>
          <a:p>
            <a:pPr lvl="1">
              <a:buFont typeface="Wingdings" pitchFamily="2" charset="2"/>
              <a:buChar char="§"/>
              <a:defRPr/>
            </a:pPr>
            <a:endParaRPr lang="en-US" sz="200" dirty="0" smtClean="0">
              <a:solidFill>
                <a:schemeClr val="tx2"/>
              </a:solidFill>
            </a:endParaRPr>
          </a:p>
          <a:p>
            <a:pPr lvl="1">
              <a:buFont typeface="Wingdings" pitchFamily="2" charset="2"/>
              <a:buChar char="§"/>
              <a:defRPr/>
            </a:pPr>
            <a:endParaRPr lang="en-US" sz="200" dirty="0">
              <a:solidFill>
                <a:schemeClr val="tx2"/>
              </a:solidFill>
            </a:endParaRPr>
          </a:p>
          <a:p>
            <a:pPr lvl="1">
              <a:buFont typeface="Wingdings" pitchFamily="2" charset="2"/>
              <a:buChar char="§"/>
              <a:defRPr/>
            </a:pPr>
            <a:endParaRPr lang="en-US" sz="200" dirty="0" smtClean="0">
              <a:solidFill>
                <a:schemeClr val="tx2"/>
              </a:solidFill>
            </a:endParaRPr>
          </a:p>
          <a:p>
            <a:pPr marL="57150" indent="0">
              <a:buFont typeface="Arial" pitchFamily="34" charset="0"/>
              <a:buNone/>
              <a:defRPr/>
            </a:pPr>
            <a:r>
              <a:rPr lang="en-US" b="1" dirty="0" smtClean="0">
                <a:solidFill>
                  <a:schemeClr val="tx2"/>
                </a:solidFill>
              </a:rPr>
              <a:t>They make money in the long term</a:t>
            </a:r>
          </a:p>
          <a:p>
            <a:pPr marL="914400" lvl="1" indent="-457200">
              <a:buFont typeface="Wingdings" pitchFamily="2" charset="2"/>
              <a:buChar char="§"/>
              <a:defRPr/>
            </a:pPr>
            <a:r>
              <a:rPr lang="en-US" dirty="0" smtClean="0">
                <a:solidFill>
                  <a:schemeClr val="tx2"/>
                </a:solidFill>
              </a:rPr>
              <a:t>Bigger royalty payment</a:t>
            </a:r>
          </a:p>
          <a:p>
            <a:pPr marL="914400" lvl="1" indent="-457200">
              <a:buFont typeface="Wingdings" pitchFamily="2" charset="2"/>
              <a:buChar char="§"/>
              <a:defRPr/>
            </a:pPr>
            <a:r>
              <a:rPr lang="en-US" dirty="0" smtClean="0">
                <a:solidFill>
                  <a:schemeClr val="tx2"/>
                </a:solidFill>
              </a:rPr>
              <a:t>Support costs are low</a:t>
            </a:r>
          </a:p>
        </p:txBody>
      </p:sp>
    </p:spTree>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38100" y="228600"/>
            <a:ext cx="6019800" cy="1143000"/>
          </a:xfrm>
        </p:spPr>
        <p:txBody>
          <a:bodyPr/>
          <a:lstStyle/>
          <a:p>
            <a:pPr algn="l" eaLnBrk="1" hangingPunct="1">
              <a:defRPr/>
            </a:pPr>
            <a:r>
              <a:rPr lang="en-US" sz="3600" b="1" dirty="0" smtClean="0">
                <a:solidFill>
                  <a:schemeClr val="tx2"/>
                </a:solidFill>
                <a:latin typeface="+mn-lt"/>
              </a:rPr>
              <a:t>Why </a:t>
            </a:r>
            <a:r>
              <a:rPr lang="en-US" sz="3600" b="1" dirty="0">
                <a:solidFill>
                  <a:schemeClr val="tx2"/>
                </a:solidFill>
                <a:latin typeface="+mn-lt"/>
              </a:rPr>
              <a:t>P</a:t>
            </a:r>
            <a:r>
              <a:rPr lang="en-US" sz="3600" b="1" dirty="0" smtClean="0">
                <a:solidFill>
                  <a:schemeClr val="tx2"/>
                </a:solidFill>
                <a:latin typeface="+mn-lt"/>
              </a:rPr>
              <a:t>ay Royalties?</a:t>
            </a:r>
          </a:p>
        </p:txBody>
      </p:sp>
      <p:sp>
        <p:nvSpPr>
          <p:cNvPr id="36867" name="Rectangle 6"/>
          <p:cNvSpPr txBox="1">
            <a:spLocks noChangeArrowheads="1"/>
          </p:cNvSpPr>
          <p:nvPr/>
        </p:nvSpPr>
        <p:spPr bwMode="auto">
          <a:xfrm>
            <a:off x="609600" y="2038350"/>
            <a:ext cx="5448300" cy="3829050"/>
          </a:xfrm>
          <a:prstGeom prst="rect">
            <a:avLst/>
          </a:prstGeom>
          <a:solidFill>
            <a:schemeClr val="accent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 typeface="Arial" pitchFamily="34" charset="0"/>
              <a:buNone/>
            </a:pPr>
            <a:r>
              <a:rPr lang="en-US" altLang="en-US" b="1">
                <a:solidFill>
                  <a:schemeClr val="tx2"/>
                </a:solidFill>
                <a:latin typeface="Arial" pitchFamily="34" charset="0"/>
              </a:rPr>
              <a:t>You’re making a trade-off:</a:t>
            </a:r>
          </a:p>
          <a:p>
            <a:pPr eaLnBrk="1" hangingPunct="1">
              <a:spcBef>
                <a:spcPct val="0"/>
              </a:spcBef>
              <a:buFont typeface="Arial" pitchFamily="34" charset="0"/>
              <a:buNone/>
            </a:pPr>
            <a:endParaRPr lang="en-US" altLang="en-US" b="1">
              <a:solidFill>
                <a:schemeClr val="tx2"/>
              </a:solidFill>
              <a:latin typeface="Arial" pitchFamily="34" charset="0"/>
            </a:endParaRPr>
          </a:p>
          <a:p>
            <a:pPr eaLnBrk="1" hangingPunct="1">
              <a:spcBef>
                <a:spcPct val="0"/>
              </a:spcBef>
              <a:buFont typeface="Arial" pitchFamily="34" charset="0"/>
              <a:buNone/>
            </a:pPr>
            <a:r>
              <a:rPr lang="en-US" altLang="en-US" sz="2800">
                <a:solidFill>
                  <a:schemeClr val="tx2"/>
                </a:solidFill>
                <a:latin typeface="Arial" pitchFamily="34" charset="0"/>
              </a:rPr>
              <a:t>You’re exchanging some profits </a:t>
            </a:r>
          </a:p>
          <a:p>
            <a:pPr eaLnBrk="1" hangingPunct="1">
              <a:spcBef>
                <a:spcPct val="0"/>
              </a:spcBef>
              <a:buFont typeface="Arial" pitchFamily="34" charset="0"/>
              <a:buNone/>
            </a:pPr>
            <a:r>
              <a:rPr lang="en-US" altLang="en-US" sz="2800">
                <a:solidFill>
                  <a:schemeClr val="tx2"/>
                </a:solidFill>
                <a:latin typeface="Arial" pitchFamily="34" charset="0"/>
              </a:rPr>
              <a:t>in the long term for risk reduction in the short term</a:t>
            </a:r>
          </a:p>
        </p:txBody>
      </p:sp>
    </p:spTree>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0" y="228600"/>
            <a:ext cx="6248400" cy="1143000"/>
          </a:xfrm>
        </p:spPr>
        <p:txBody>
          <a:bodyPr/>
          <a:lstStyle/>
          <a:p>
            <a:pPr algn="l" eaLnBrk="1" hangingPunct="1">
              <a:defRPr/>
            </a:pPr>
            <a:r>
              <a:rPr lang="en-US" sz="4000" b="1" dirty="0" smtClean="0">
                <a:solidFill>
                  <a:srgbClr val="1F497D"/>
                </a:solidFill>
                <a:latin typeface="+mn-lt"/>
              </a:rPr>
              <a:t>Why Franchising Works</a:t>
            </a:r>
          </a:p>
        </p:txBody>
      </p:sp>
      <p:sp>
        <p:nvSpPr>
          <p:cNvPr id="4" name="Rectangle 6"/>
          <p:cNvSpPr txBox="1">
            <a:spLocks noChangeArrowheads="1"/>
          </p:cNvSpPr>
          <p:nvPr/>
        </p:nvSpPr>
        <p:spPr>
          <a:xfrm>
            <a:off x="1066800" y="1447800"/>
            <a:ext cx="6172200" cy="5257800"/>
          </a:xfrm>
          <a:prstGeom prst="rect">
            <a:avLst/>
          </a:prstGeom>
          <a:solidFill>
            <a:schemeClr val="accent1">
              <a:alpha val="0"/>
            </a:schemeClr>
          </a:solidFill>
        </p:spPr>
        <p:txBody>
          <a:bodyPr>
            <a:normAutofit/>
          </a:bodyPr>
          <a:lstStyle/>
          <a:p>
            <a:pPr marL="342900" indent="-342900" eaLnBrk="0" fontAlgn="auto" hangingPunct="0">
              <a:lnSpc>
                <a:spcPct val="90000"/>
              </a:lnSpc>
              <a:spcBef>
                <a:spcPts val="600"/>
              </a:spcBef>
              <a:spcAft>
                <a:spcPts val="600"/>
              </a:spcAft>
              <a:defRPr/>
            </a:pPr>
            <a:r>
              <a:rPr lang="en-US" sz="2800" dirty="0">
                <a:solidFill>
                  <a:srgbClr val="005596"/>
                </a:solidFill>
                <a:latin typeface="+mj-lt"/>
                <a:ea typeface="ＭＳ Ｐゴシック"/>
                <a:cs typeface="ＭＳ Ｐゴシック"/>
              </a:rPr>
              <a:t>  </a:t>
            </a:r>
          </a:p>
          <a:p>
            <a:pPr marL="342900" indent="-342900" eaLnBrk="0" fontAlgn="auto" hangingPunct="0">
              <a:lnSpc>
                <a:spcPct val="90000"/>
              </a:lnSpc>
              <a:spcBef>
                <a:spcPts val="600"/>
              </a:spcBef>
              <a:spcAft>
                <a:spcPts val="600"/>
              </a:spcAft>
              <a:defRPr/>
            </a:pPr>
            <a:r>
              <a:rPr lang="en-US" sz="2800" dirty="0">
                <a:solidFill>
                  <a:srgbClr val="005596"/>
                </a:solidFill>
                <a:latin typeface="+mj-lt"/>
                <a:ea typeface="ＭＳ Ｐゴシック"/>
                <a:cs typeface="ＭＳ Ｐゴシック"/>
              </a:rPr>
              <a:t> </a:t>
            </a:r>
            <a:r>
              <a:rPr lang="en-US" sz="2800" b="1" dirty="0">
                <a:solidFill>
                  <a:schemeClr val="tx2"/>
                </a:solidFill>
                <a:latin typeface="+mj-lt"/>
                <a:ea typeface="ＭＳ Ｐゴシック"/>
                <a:cs typeface="ＭＳ Ｐゴシック"/>
              </a:rPr>
              <a:t>Proven, systematic approach to starting and staying in business</a:t>
            </a:r>
          </a:p>
          <a:p>
            <a:pPr marL="1200150" lvl="2" indent="-285750" eaLnBrk="0" fontAlgn="auto" hangingPunct="0">
              <a:lnSpc>
                <a:spcPct val="80000"/>
              </a:lnSpc>
              <a:spcBef>
                <a:spcPts val="600"/>
              </a:spcBef>
              <a:spcAft>
                <a:spcPts val="600"/>
              </a:spcAft>
              <a:buFont typeface="Arial" pitchFamily="34" charset="0"/>
              <a:buChar char="–"/>
              <a:defRPr/>
            </a:pPr>
            <a:r>
              <a:rPr lang="en-US" sz="2800" dirty="0">
                <a:solidFill>
                  <a:schemeClr val="tx2"/>
                </a:solidFill>
                <a:latin typeface="+mj-lt"/>
                <a:ea typeface="ＭＳ Ｐゴシック"/>
                <a:cs typeface="ＭＳ Ｐゴシック"/>
              </a:rPr>
              <a:t>Experience</a:t>
            </a:r>
          </a:p>
          <a:p>
            <a:pPr marL="1200150" lvl="2" indent="-285750" eaLnBrk="0" fontAlgn="auto" hangingPunct="0">
              <a:lnSpc>
                <a:spcPct val="80000"/>
              </a:lnSpc>
              <a:spcBef>
                <a:spcPts val="600"/>
              </a:spcBef>
              <a:spcAft>
                <a:spcPts val="600"/>
              </a:spcAft>
              <a:buFont typeface="Arial" pitchFamily="34" charset="0"/>
              <a:buChar char="–"/>
              <a:defRPr/>
            </a:pPr>
            <a:r>
              <a:rPr lang="en-US" sz="2800" dirty="0">
                <a:solidFill>
                  <a:schemeClr val="tx2"/>
                </a:solidFill>
                <a:latin typeface="+mj-lt"/>
                <a:ea typeface="ＭＳ Ｐゴシック"/>
                <a:cs typeface="ＭＳ Ｐゴシック"/>
              </a:rPr>
              <a:t>Simplicity</a:t>
            </a:r>
          </a:p>
          <a:p>
            <a:pPr marL="1200150" lvl="2" indent="-285750" eaLnBrk="0" fontAlgn="auto" hangingPunct="0">
              <a:lnSpc>
                <a:spcPct val="80000"/>
              </a:lnSpc>
              <a:spcBef>
                <a:spcPts val="600"/>
              </a:spcBef>
              <a:spcAft>
                <a:spcPts val="600"/>
              </a:spcAft>
              <a:buFont typeface="Arial" pitchFamily="34" charset="0"/>
              <a:buChar char="–"/>
              <a:defRPr/>
            </a:pPr>
            <a:r>
              <a:rPr lang="en-US" sz="2800" dirty="0">
                <a:solidFill>
                  <a:schemeClr val="tx2"/>
                </a:solidFill>
                <a:latin typeface="+mj-lt"/>
                <a:ea typeface="ＭＳ Ｐゴシック"/>
                <a:cs typeface="ＭＳ Ｐゴシック"/>
              </a:rPr>
              <a:t>Initial Training &amp; Ongoing Support</a:t>
            </a:r>
          </a:p>
          <a:p>
            <a:pPr marL="1200150" lvl="2" indent="-285750" eaLnBrk="0" fontAlgn="auto" hangingPunct="0">
              <a:lnSpc>
                <a:spcPct val="80000"/>
              </a:lnSpc>
              <a:spcBef>
                <a:spcPts val="600"/>
              </a:spcBef>
              <a:spcAft>
                <a:spcPts val="600"/>
              </a:spcAft>
              <a:buFont typeface="Arial" pitchFamily="34" charset="0"/>
              <a:buChar char="–"/>
              <a:defRPr/>
            </a:pPr>
            <a:r>
              <a:rPr lang="en-US" sz="2800" dirty="0">
                <a:solidFill>
                  <a:schemeClr val="tx2"/>
                </a:solidFill>
                <a:latin typeface="+mj-lt"/>
                <a:ea typeface="ＭＳ Ｐゴシック"/>
                <a:cs typeface="ＭＳ Ｐゴシック"/>
              </a:rPr>
              <a:t>Name Recognition</a:t>
            </a:r>
          </a:p>
          <a:p>
            <a:pPr marL="1200150" lvl="2" indent="-285750" eaLnBrk="0" fontAlgn="auto" hangingPunct="0">
              <a:lnSpc>
                <a:spcPct val="80000"/>
              </a:lnSpc>
              <a:spcBef>
                <a:spcPts val="600"/>
              </a:spcBef>
              <a:spcAft>
                <a:spcPts val="600"/>
              </a:spcAft>
              <a:buFont typeface="Arial" pitchFamily="34" charset="0"/>
              <a:buChar char="–"/>
              <a:defRPr/>
            </a:pPr>
            <a:r>
              <a:rPr lang="en-US" sz="2800" dirty="0">
                <a:solidFill>
                  <a:schemeClr val="tx2"/>
                </a:solidFill>
                <a:latin typeface="+mj-lt"/>
                <a:ea typeface="ＭＳ Ｐゴシック"/>
                <a:cs typeface="ＭＳ Ｐゴシック"/>
              </a:rPr>
              <a:t>Sales, Marketing &amp; Operational Systems</a:t>
            </a:r>
          </a:p>
          <a:p>
            <a:pPr marL="1200150" lvl="2" indent="-285750" eaLnBrk="0" fontAlgn="auto" hangingPunct="0">
              <a:lnSpc>
                <a:spcPct val="80000"/>
              </a:lnSpc>
              <a:spcBef>
                <a:spcPts val="600"/>
              </a:spcBef>
              <a:spcAft>
                <a:spcPts val="600"/>
              </a:spcAft>
              <a:buFont typeface="Arial" pitchFamily="34" charset="0"/>
              <a:buChar char="–"/>
              <a:defRPr/>
            </a:pPr>
            <a:r>
              <a:rPr lang="en-US" sz="2800" dirty="0">
                <a:solidFill>
                  <a:schemeClr val="tx2"/>
                </a:solidFill>
                <a:latin typeface="+mj-lt"/>
                <a:ea typeface="ＭＳ Ｐゴシック"/>
                <a:cs typeface="ＭＳ Ｐゴシック"/>
              </a:rPr>
              <a:t>Culture of Teamwork</a:t>
            </a:r>
          </a:p>
        </p:txBody>
      </p:sp>
    </p:spTree>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228600" y="274638"/>
            <a:ext cx="6096000" cy="1143000"/>
          </a:xfrm>
        </p:spPr>
        <p:txBody>
          <a:bodyPr/>
          <a:lstStyle/>
          <a:p>
            <a:pPr algn="l" eaLnBrk="1" hangingPunct="1"/>
            <a:r>
              <a:rPr lang="en-US" altLang="en-US" sz="3300" b="1" smtClean="0">
                <a:solidFill>
                  <a:srgbClr val="1F497D"/>
                </a:solidFill>
                <a:latin typeface="Arial" pitchFamily="34" charset="0"/>
                <a:ea typeface="ＭＳ Ｐゴシック" pitchFamily="34" charset="-128"/>
                <a:cs typeface="Arial" pitchFamily="34" charset="0"/>
              </a:rPr>
              <a:t>Why Franchising Works</a:t>
            </a:r>
          </a:p>
        </p:txBody>
      </p:sp>
      <p:sp>
        <p:nvSpPr>
          <p:cNvPr id="38915" name="Rectangle 4"/>
          <p:cNvSpPr>
            <a:spLocks noChangeArrowheads="1"/>
          </p:cNvSpPr>
          <p:nvPr/>
        </p:nvSpPr>
        <p:spPr bwMode="auto">
          <a:xfrm>
            <a:off x="990600" y="2362200"/>
            <a:ext cx="6858000" cy="3581400"/>
          </a:xfrm>
          <a:prstGeom prst="rect">
            <a:avLst/>
          </a:prstGeom>
          <a:solidFill>
            <a:schemeClr val="accent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nSpc>
                <a:spcPct val="150000"/>
              </a:lnSpc>
              <a:buFontTx/>
              <a:buNone/>
            </a:pPr>
            <a:r>
              <a:rPr lang="en-US" altLang="en-US" sz="3600">
                <a:solidFill>
                  <a:srgbClr val="1F497D"/>
                </a:solidFill>
              </a:rPr>
              <a:t>   You</a:t>
            </a:r>
            <a:r>
              <a:rPr lang="ja-JP" altLang="en-US" sz="3600">
                <a:solidFill>
                  <a:srgbClr val="1F497D"/>
                </a:solidFill>
              </a:rPr>
              <a:t>’</a:t>
            </a:r>
            <a:r>
              <a:rPr lang="en-US" altLang="ja-JP" sz="3600">
                <a:solidFill>
                  <a:srgbClr val="1F497D"/>
                </a:solidFill>
              </a:rPr>
              <a:t>re in business for yourself, </a:t>
            </a:r>
            <a:r>
              <a:rPr lang="en-US" altLang="ja-JP" sz="3600" b="1">
                <a:solidFill>
                  <a:srgbClr val="F79646"/>
                </a:solidFill>
              </a:rPr>
              <a:t>but not by yourself</a:t>
            </a:r>
            <a:r>
              <a:rPr lang="en-US" altLang="ja-JP" sz="3600">
                <a:solidFill>
                  <a:srgbClr val="F79646"/>
                </a:solidFill>
              </a:rPr>
              <a:t>… </a:t>
            </a:r>
            <a:r>
              <a:rPr lang="en-US" altLang="ja-JP" sz="3600">
                <a:solidFill>
                  <a:srgbClr val="1F497D"/>
                </a:solidFill>
              </a:rPr>
              <a:t>Franchises are a hybrid between corporate executive and an entrepreneur.    </a:t>
            </a:r>
            <a:endParaRPr lang="en-US" altLang="en-US" sz="3600">
              <a:solidFill>
                <a:srgbClr val="1F497D"/>
              </a:solidFill>
            </a:endParaRPr>
          </a:p>
        </p:txBody>
      </p:sp>
    </p:spTree>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1" descr="iStock_000005690455XLarg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11575" y="2971800"/>
            <a:ext cx="5432425" cy="390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Content Placeholder 2"/>
          <p:cNvSpPr>
            <a:spLocks noGrp="1"/>
          </p:cNvSpPr>
          <p:nvPr>
            <p:ph idx="1"/>
          </p:nvPr>
        </p:nvSpPr>
        <p:spPr>
          <a:xfrm>
            <a:off x="914400" y="2057400"/>
            <a:ext cx="7772400" cy="1600200"/>
          </a:xfrm>
        </p:spPr>
        <p:txBody>
          <a:bodyPr/>
          <a:lstStyle/>
          <a:p>
            <a:pPr algn="ctr">
              <a:buFontTx/>
              <a:buNone/>
            </a:pPr>
            <a:r>
              <a:rPr lang="en-US" altLang="en-US" sz="5400" b="1" smtClean="0">
                <a:solidFill>
                  <a:srgbClr val="1F497D"/>
                </a:solidFill>
                <a:ea typeface="ＭＳ Ｐゴシック" pitchFamily="34" charset="-128"/>
              </a:rPr>
              <a:t>Success Strategies</a:t>
            </a:r>
          </a:p>
        </p:txBody>
      </p:sp>
    </p:spTree>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2"/>
          <p:cNvSpPr>
            <a:spLocks noGrp="1"/>
          </p:cNvSpPr>
          <p:nvPr>
            <p:ph idx="1"/>
          </p:nvPr>
        </p:nvSpPr>
        <p:spPr bwMode="black">
          <a:xfrm>
            <a:off x="457200" y="1905000"/>
            <a:ext cx="8305800" cy="4495800"/>
          </a:xfrm>
        </p:spPr>
        <p:txBody>
          <a:bodyPr/>
          <a:lstStyle/>
          <a:p>
            <a:pPr algn="ctr">
              <a:buFont typeface="Arial" pitchFamily="34" charset="0"/>
              <a:buNone/>
            </a:pPr>
            <a:endParaRPr lang="en-US" altLang="en-US" sz="3600" smtClean="0">
              <a:solidFill>
                <a:schemeClr val="tx2"/>
              </a:solidFill>
              <a:ea typeface="ＭＳ Ｐゴシック" pitchFamily="34" charset="-128"/>
            </a:endParaRPr>
          </a:p>
          <a:p>
            <a:pPr algn="ctr">
              <a:buFont typeface="Arial" pitchFamily="34" charset="0"/>
              <a:buNone/>
            </a:pPr>
            <a:endParaRPr lang="en-US" altLang="en-US" sz="1200" smtClean="0">
              <a:solidFill>
                <a:schemeClr val="tx2"/>
              </a:solidFill>
              <a:ea typeface="ＭＳ Ｐゴシック" pitchFamily="34" charset="-128"/>
            </a:endParaRPr>
          </a:p>
          <a:p>
            <a:pPr algn="ctr">
              <a:buFont typeface="Arial" pitchFamily="34" charset="0"/>
              <a:buNone/>
            </a:pPr>
            <a:r>
              <a:rPr lang="en-US" altLang="en-US" sz="4800" smtClean="0">
                <a:solidFill>
                  <a:schemeClr val="tx2"/>
                </a:solidFill>
                <a:ea typeface="ＭＳ Ｐゴシック" pitchFamily="34" charset="-128"/>
              </a:rPr>
              <a:t>Choosing the franchise because you love the product or service.</a:t>
            </a:r>
          </a:p>
        </p:txBody>
      </p:sp>
      <p:sp>
        <p:nvSpPr>
          <p:cNvPr id="40963" name="Title 1"/>
          <p:cNvSpPr>
            <a:spLocks noGrp="1"/>
          </p:cNvSpPr>
          <p:nvPr>
            <p:ph type="title"/>
          </p:nvPr>
        </p:nvSpPr>
        <p:spPr/>
        <p:txBody>
          <a:bodyPr/>
          <a:lstStyle/>
          <a:p>
            <a:pPr algn="l"/>
            <a:r>
              <a:rPr lang="en-US" altLang="en-US" smtClean="0">
                <a:solidFill>
                  <a:schemeClr val="tx2"/>
                </a:solidFill>
                <a:ea typeface="ＭＳ Ｐゴシック" pitchFamily="34" charset="-128"/>
              </a:rPr>
              <a:t>Mistake #1</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152400" y="228600"/>
            <a:ext cx="6096000" cy="1143000"/>
          </a:xfrm>
        </p:spPr>
        <p:txBody>
          <a:bodyPr/>
          <a:lstStyle/>
          <a:p>
            <a:pPr algn="l"/>
            <a:r>
              <a:rPr lang="en-US" altLang="en-US" smtClean="0">
                <a:solidFill>
                  <a:schemeClr val="tx2"/>
                </a:solidFill>
                <a:ea typeface="ＭＳ Ｐゴシック" pitchFamily="34" charset="-128"/>
              </a:rPr>
              <a:t>Success Strategy </a:t>
            </a:r>
          </a:p>
        </p:txBody>
      </p:sp>
      <p:sp>
        <p:nvSpPr>
          <p:cNvPr id="8195" name="Rectangle 5"/>
          <p:cNvSpPr>
            <a:spLocks noChangeArrowheads="1"/>
          </p:cNvSpPr>
          <p:nvPr/>
        </p:nvSpPr>
        <p:spPr bwMode="auto">
          <a:xfrm>
            <a:off x="381000" y="1981200"/>
            <a:ext cx="8534400" cy="4648200"/>
          </a:xfrm>
          <a:prstGeom prst="rect">
            <a:avLst/>
          </a:prstGeom>
          <a:solidFill>
            <a:schemeClr val="accent1">
              <a:alpha val="0"/>
            </a:schemeClr>
          </a:solidFill>
          <a:ln w="9525">
            <a:noFill/>
            <a:miter lim="800000"/>
            <a:headEnd/>
            <a:tailEnd/>
          </a:ln>
        </p:spPr>
        <p:txBody>
          <a:bodyPr/>
          <a:lstStyle/>
          <a:p>
            <a:pPr>
              <a:buFont typeface="Arial" pitchFamily="34" charset="0"/>
              <a:buNone/>
              <a:defRPr/>
            </a:pPr>
            <a:r>
              <a:rPr lang="en-US" sz="3200" dirty="0">
                <a:solidFill>
                  <a:srgbClr val="1F497D"/>
                </a:solidFill>
                <a:latin typeface="Helvetica"/>
                <a:cs typeface="+mn-cs"/>
              </a:rPr>
              <a:t>Choose a franchise because:</a:t>
            </a:r>
          </a:p>
          <a:p>
            <a:pPr>
              <a:buFont typeface="Arial" pitchFamily="34" charset="0"/>
              <a:buNone/>
              <a:defRPr/>
            </a:pPr>
            <a:endParaRPr lang="en-US" sz="1100" dirty="0">
              <a:solidFill>
                <a:srgbClr val="1F497D"/>
              </a:solidFill>
              <a:latin typeface="Helvetica"/>
              <a:cs typeface="+mn-cs"/>
            </a:endParaRPr>
          </a:p>
          <a:p>
            <a:pPr>
              <a:buFont typeface="Arial" pitchFamily="34" charset="0"/>
              <a:buChar char="•"/>
              <a:defRPr/>
            </a:pPr>
            <a:r>
              <a:rPr lang="en-US" sz="2000" dirty="0">
                <a:solidFill>
                  <a:srgbClr val="1F497D"/>
                </a:solidFill>
                <a:latin typeface="Helvetica"/>
                <a:cs typeface="+mn-cs"/>
              </a:rPr>
              <a:t>You possess the particular skills that franchise requires to succeed.</a:t>
            </a:r>
          </a:p>
          <a:p>
            <a:pPr>
              <a:defRPr/>
            </a:pPr>
            <a:endParaRPr lang="en-US" sz="1100" dirty="0">
              <a:solidFill>
                <a:srgbClr val="1F497D"/>
              </a:solidFill>
              <a:latin typeface="Helvetica"/>
              <a:cs typeface="+mn-cs"/>
            </a:endParaRPr>
          </a:p>
          <a:p>
            <a:pPr>
              <a:buFont typeface="Arial" pitchFamily="34" charset="0"/>
              <a:buChar char="•"/>
              <a:defRPr/>
            </a:pPr>
            <a:r>
              <a:rPr lang="en-US" sz="2000" dirty="0">
                <a:solidFill>
                  <a:srgbClr val="1F497D"/>
                </a:solidFill>
                <a:latin typeface="Helvetica"/>
                <a:cs typeface="+mn-cs"/>
              </a:rPr>
              <a:t>You can afford it.</a:t>
            </a:r>
          </a:p>
          <a:p>
            <a:pPr>
              <a:buFont typeface="Arial" pitchFamily="34" charset="0"/>
              <a:buChar char="•"/>
              <a:defRPr/>
            </a:pPr>
            <a:endParaRPr lang="en-US" sz="1100" dirty="0">
              <a:solidFill>
                <a:srgbClr val="1F497D"/>
              </a:solidFill>
              <a:latin typeface="Helvetica"/>
              <a:cs typeface="+mn-cs"/>
            </a:endParaRPr>
          </a:p>
          <a:p>
            <a:pPr>
              <a:buFont typeface="Arial" pitchFamily="34" charset="0"/>
              <a:buChar char="•"/>
              <a:defRPr/>
            </a:pPr>
            <a:r>
              <a:rPr lang="en-US" sz="2000" dirty="0">
                <a:solidFill>
                  <a:srgbClr val="1F497D"/>
                </a:solidFill>
                <a:latin typeface="Helvetica"/>
                <a:cs typeface="+mn-cs"/>
              </a:rPr>
              <a:t>Owning it will give you the outcomes that are important to you:</a:t>
            </a:r>
          </a:p>
          <a:p>
            <a:pPr>
              <a:defRPr/>
            </a:pPr>
            <a:endParaRPr lang="en-US" sz="1100" dirty="0">
              <a:solidFill>
                <a:srgbClr val="1F497D"/>
              </a:solidFill>
              <a:latin typeface="Helvetica"/>
              <a:cs typeface="+mn-cs"/>
            </a:endParaRPr>
          </a:p>
          <a:p>
            <a:pPr lvl="1">
              <a:buFont typeface="Arial" pitchFamily="34" charset="0"/>
              <a:buChar char="•"/>
              <a:defRPr/>
            </a:pPr>
            <a:r>
              <a:rPr lang="en-US" sz="2000" dirty="0">
                <a:solidFill>
                  <a:srgbClr val="1F497D"/>
                </a:solidFill>
                <a:latin typeface="Helvetica"/>
                <a:cs typeface="+mn-cs"/>
              </a:rPr>
              <a:t>Desired income</a:t>
            </a:r>
          </a:p>
          <a:p>
            <a:pPr lvl="1">
              <a:buFont typeface="Arial" pitchFamily="34" charset="0"/>
              <a:buChar char="•"/>
              <a:defRPr/>
            </a:pPr>
            <a:r>
              <a:rPr lang="en-US" sz="2000" dirty="0">
                <a:solidFill>
                  <a:srgbClr val="1F497D"/>
                </a:solidFill>
                <a:latin typeface="Helvetica"/>
                <a:cs typeface="+mn-cs"/>
              </a:rPr>
              <a:t>Quality of life and flexibility</a:t>
            </a:r>
          </a:p>
          <a:p>
            <a:pPr lvl="1">
              <a:buFont typeface="Arial" pitchFamily="34" charset="0"/>
              <a:buChar char="•"/>
              <a:defRPr/>
            </a:pPr>
            <a:r>
              <a:rPr lang="en-US" sz="2000" dirty="0">
                <a:solidFill>
                  <a:srgbClr val="1F497D"/>
                </a:solidFill>
                <a:latin typeface="Helvetica"/>
                <a:cs typeface="+mn-cs"/>
              </a:rPr>
              <a:t>Career independence</a:t>
            </a:r>
          </a:p>
          <a:p>
            <a:pPr lvl="1">
              <a:buFont typeface="Arial" pitchFamily="34" charset="0"/>
              <a:buChar char="•"/>
              <a:defRPr/>
            </a:pPr>
            <a:r>
              <a:rPr lang="en-US" sz="2000" dirty="0">
                <a:solidFill>
                  <a:srgbClr val="1F497D"/>
                </a:solidFill>
                <a:latin typeface="Helvetica"/>
                <a:cs typeface="+mn-cs"/>
              </a:rPr>
              <a:t>Security and control</a:t>
            </a:r>
          </a:p>
          <a:p>
            <a:pPr lvl="1">
              <a:buFont typeface="Arial" pitchFamily="34" charset="0"/>
              <a:buChar char="•"/>
              <a:defRPr/>
            </a:pPr>
            <a:r>
              <a:rPr lang="en-US" sz="2000" dirty="0">
                <a:solidFill>
                  <a:srgbClr val="1F497D"/>
                </a:solidFill>
                <a:latin typeface="Helvetica"/>
                <a:cs typeface="+mn-cs"/>
              </a:rPr>
              <a:t>A family legacy</a:t>
            </a:r>
          </a:p>
          <a:p>
            <a:pPr lvl="1">
              <a:buFont typeface="Arial" pitchFamily="34" charset="0"/>
              <a:buChar char="•"/>
              <a:defRPr/>
            </a:pPr>
            <a:r>
              <a:rPr lang="en-US" sz="2000" dirty="0">
                <a:solidFill>
                  <a:srgbClr val="1F497D"/>
                </a:solidFill>
                <a:latin typeface="Helvetica"/>
                <a:cs typeface="+mn-cs"/>
              </a:rPr>
              <a:t>The future exit strategy you need</a:t>
            </a:r>
          </a:p>
          <a:p>
            <a:pPr marL="342900" indent="-342900" algn="ctr">
              <a:lnSpc>
                <a:spcPct val="90000"/>
              </a:lnSpc>
              <a:spcBef>
                <a:spcPct val="20000"/>
              </a:spcBef>
              <a:defRPr/>
            </a:pPr>
            <a:r>
              <a:rPr lang="en-US" sz="3600" dirty="0">
                <a:solidFill>
                  <a:srgbClr val="005596"/>
                </a:solidFill>
                <a:latin typeface="Helvetica"/>
                <a:cs typeface="+mn-cs"/>
              </a:rPr>
              <a:t>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2"/>
          <p:cNvSpPr>
            <a:spLocks noGrp="1"/>
          </p:cNvSpPr>
          <p:nvPr>
            <p:ph idx="1"/>
          </p:nvPr>
        </p:nvSpPr>
        <p:spPr bwMode="black">
          <a:xfrm>
            <a:off x="381000" y="1828800"/>
            <a:ext cx="8305800" cy="3200400"/>
          </a:xfrm>
        </p:spPr>
        <p:txBody>
          <a:bodyPr/>
          <a:lstStyle/>
          <a:p>
            <a:pPr algn="ctr">
              <a:buFont typeface="Arial" pitchFamily="34" charset="0"/>
              <a:buNone/>
            </a:pPr>
            <a:endParaRPr lang="en-US" altLang="en-US" sz="3600" smtClean="0">
              <a:solidFill>
                <a:schemeClr val="tx2"/>
              </a:solidFill>
              <a:ea typeface="ＭＳ Ｐゴシック" pitchFamily="34" charset="-128"/>
            </a:endParaRPr>
          </a:p>
          <a:p>
            <a:pPr algn="ctr">
              <a:buFont typeface="Arial" pitchFamily="34" charset="0"/>
              <a:buNone/>
            </a:pPr>
            <a:endParaRPr lang="en-US" altLang="en-US" sz="1200" smtClean="0">
              <a:solidFill>
                <a:schemeClr val="tx2"/>
              </a:solidFill>
              <a:ea typeface="ＭＳ Ｐゴシック" pitchFamily="34" charset="-128"/>
            </a:endParaRPr>
          </a:p>
          <a:p>
            <a:pPr algn="ctr">
              <a:buFont typeface="Arial" pitchFamily="34" charset="0"/>
              <a:buNone/>
            </a:pPr>
            <a:r>
              <a:rPr lang="en-US" altLang="en-US" sz="4800" smtClean="0">
                <a:solidFill>
                  <a:schemeClr val="tx2"/>
                </a:solidFill>
                <a:ea typeface="ＭＳ Ｐゴシック" pitchFamily="34" charset="-128"/>
              </a:rPr>
              <a:t>Choosing a franchise because you already have experience in that industry.</a:t>
            </a:r>
          </a:p>
        </p:txBody>
      </p:sp>
      <p:sp>
        <p:nvSpPr>
          <p:cNvPr id="43011" name="Title 1"/>
          <p:cNvSpPr>
            <a:spLocks noGrp="1"/>
          </p:cNvSpPr>
          <p:nvPr>
            <p:ph type="title"/>
          </p:nvPr>
        </p:nvSpPr>
        <p:spPr/>
        <p:txBody>
          <a:bodyPr/>
          <a:lstStyle/>
          <a:p>
            <a:pPr algn="l"/>
            <a:r>
              <a:rPr lang="en-US" altLang="en-US" smtClean="0">
                <a:solidFill>
                  <a:schemeClr val="tx2"/>
                </a:solidFill>
                <a:ea typeface="ＭＳ Ｐゴシック" pitchFamily="34" charset="-128"/>
              </a:rPr>
              <a:t>Mistake #2</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228600" y="228600"/>
            <a:ext cx="8229600" cy="1143000"/>
          </a:xfrm>
        </p:spPr>
        <p:txBody>
          <a:bodyPr/>
          <a:lstStyle/>
          <a:p>
            <a:pPr algn="l"/>
            <a:r>
              <a:rPr lang="en-US" altLang="en-US" smtClean="0">
                <a:ea typeface="ＭＳ Ｐゴシック" pitchFamily="34" charset="-128"/>
              </a:rPr>
              <a:t/>
            </a:r>
            <a:br>
              <a:rPr lang="en-US" altLang="en-US" smtClean="0">
                <a:ea typeface="ＭＳ Ｐゴシック" pitchFamily="34" charset="-128"/>
              </a:rPr>
            </a:br>
            <a:r>
              <a:rPr lang="en-US" altLang="en-US" smtClean="0">
                <a:solidFill>
                  <a:schemeClr val="tx2"/>
                </a:solidFill>
                <a:ea typeface="ＭＳ Ｐゴシック" pitchFamily="34" charset="-128"/>
              </a:rPr>
              <a:t>FranNet -</a:t>
            </a:r>
            <a:br>
              <a:rPr lang="en-US" altLang="en-US" smtClean="0">
                <a:solidFill>
                  <a:schemeClr val="tx2"/>
                </a:solidFill>
                <a:ea typeface="ＭＳ Ｐゴシック" pitchFamily="34" charset="-128"/>
              </a:rPr>
            </a:br>
            <a:r>
              <a:rPr lang="en-US" altLang="en-US" smtClean="0">
                <a:solidFill>
                  <a:schemeClr val="tx2"/>
                </a:solidFill>
                <a:ea typeface="ＭＳ Ｐゴシック" pitchFamily="34" charset="-128"/>
              </a:rPr>
              <a:t>A Unique Approach</a:t>
            </a:r>
            <a:br>
              <a:rPr lang="en-US" altLang="en-US" smtClean="0">
                <a:solidFill>
                  <a:schemeClr val="tx2"/>
                </a:solidFill>
                <a:ea typeface="ＭＳ Ｐゴシック" pitchFamily="34" charset="-128"/>
              </a:rPr>
            </a:br>
            <a:endParaRPr lang="en-US" altLang="en-US" smtClean="0">
              <a:solidFill>
                <a:schemeClr val="tx2"/>
              </a:solidFill>
              <a:ea typeface="ＭＳ Ｐゴシック" pitchFamily="34" charset="-128"/>
            </a:endParaRPr>
          </a:p>
        </p:txBody>
      </p:sp>
      <p:sp>
        <p:nvSpPr>
          <p:cNvPr id="7171" name="Content Placeholder 2"/>
          <p:cNvSpPr>
            <a:spLocks noGrp="1"/>
          </p:cNvSpPr>
          <p:nvPr>
            <p:ph idx="1"/>
          </p:nvPr>
        </p:nvSpPr>
        <p:spPr>
          <a:xfrm>
            <a:off x="457200" y="1905000"/>
            <a:ext cx="8229600" cy="4525963"/>
          </a:xfrm>
        </p:spPr>
        <p:txBody>
          <a:bodyPr/>
          <a:lstStyle/>
          <a:p>
            <a:r>
              <a:rPr lang="en-US" altLang="en-US" smtClean="0">
                <a:solidFill>
                  <a:schemeClr val="tx2"/>
                </a:solidFill>
                <a:ea typeface="ＭＳ Ｐゴシック" pitchFamily="34" charset="-128"/>
              </a:rPr>
              <a:t>We want to make sure we understand your</a:t>
            </a:r>
          </a:p>
          <a:p>
            <a:pPr>
              <a:buFont typeface="Arial" pitchFamily="34" charset="0"/>
              <a:buNone/>
            </a:pPr>
            <a:r>
              <a:rPr lang="en-US" altLang="en-US" smtClean="0">
                <a:solidFill>
                  <a:schemeClr val="tx2"/>
                </a:solidFill>
                <a:ea typeface="ＭＳ Ｐゴシック" pitchFamily="34" charset="-128"/>
              </a:rPr>
              <a:t>	- Goals</a:t>
            </a:r>
          </a:p>
          <a:p>
            <a:pPr>
              <a:buFont typeface="Arial" pitchFamily="34" charset="0"/>
              <a:buNone/>
            </a:pPr>
            <a:r>
              <a:rPr lang="en-US" altLang="en-US" smtClean="0">
                <a:solidFill>
                  <a:schemeClr val="tx2"/>
                </a:solidFill>
                <a:ea typeface="ＭＳ Ｐゴシック" pitchFamily="34" charset="-128"/>
              </a:rPr>
              <a:t>	- Criteria</a:t>
            </a:r>
          </a:p>
          <a:p>
            <a:pPr>
              <a:buFont typeface="Arial" pitchFamily="34" charset="0"/>
              <a:buNone/>
            </a:pPr>
            <a:r>
              <a:rPr lang="en-US" altLang="en-US" smtClean="0">
                <a:solidFill>
                  <a:schemeClr val="tx2"/>
                </a:solidFill>
                <a:ea typeface="ＭＳ Ｐゴシック" pitchFamily="34" charset="-128"/>
              </a:rPr>
              <a:t>	- Needs</a:t>
            </a:r>
          </a:p>
          <a:p>
            <a:r>
              <a:rPr lang="en-US" altLang="en-US" smtClean="0">
                <a:solidFill>
                  <a:schemeClr val="tx2"/>
                </a:solidFill>
                <a:ea typeface="ＭＳ Ｐゴシック" pitchFamily="34" charset="-128"/>
              </a:rPr>
              <a:t>Focus on the best possible companies that meet your needs</a:t>
            </a:r>
          </a:p>
          <a:p>
            <a:r>
              <a:rPr lang="en-US" altLang="en-US" smtClean="0">
                <a:solidFill>
                  <a:schemeClr val="tx2"/>
                </a:solidFill>
                <a:ea typeface="ＭＳ Ｐゴシック" pitchFamily="34" charset="-128"/>
              </a:rPr>
              <a:t>Providing you will coaching as you follow our proven system for research</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228600" y="152400"/>
            <a:ext cx="6096000" cy="1143000"/>
          </a:xfrm>
        </p:spPr>
        <p:txBody>
          <a:bodyPr/>
          <a:lstStyle/>
          <a:p>
            <a:pPr algn="l"/>
            <a:r>
              <a:rPr lang="en-US" altLang="en-US" smtClean="0">
                <a:solidFill>
                  <a:schemeClr val="tx2"/>
                </a:solidFill>
                <a:ea typeface="ＭＳ Ｐゴシック" pitchFamily="34" charset="-128"/>
              </a:rPr>
              <a:t>Success Strategy </a:t>
            </a:r>
          </a:p>
        </p:txBody>
      </p:sp>
      <p:sp>
        <p:nvSpPr>
          <p:cNvPr id="45059" name="Content Placeholder 2"/>
          <p:cNvSpPr>
            <a:spLocks noGrp="1"/>
          </p:cNvSpPr>
          <p:nvPr>
            <p:ph idx="1"/>
          </p:nvPr>
        </p:nvSpPr>
        <p:spPr>
          <a:xfrm>
            <a:off x="4038600" y="1981200"/>
            <a:ext cx="4953000" cy="4572000"/>
          </a:xfrm>
        </p:spPr>
        <p:txBody>
          <a:bodyPr/>
          <a:lstStyle/>
          <a:p>
            <a:pPr algn="ctr">
              <a:lnSpc>
                <a:spcPct val="90000"/>
              </a:lnSpc>
              <a:buFont typeface="Arial" pitchFamily="34" charset="0"/>
              <a:buNone/>
            </a:pPr>
            <a:endParaRPr lang="en-US" altLang="en-US" smtClean="0">
              <a:ea typeface="ＭＳ Ｐゴシック" pitchFamily="34" charset="-128"/>
            </a:endParaRPr>
          </a:p>
          <a:p>
            <a:pPr algn="ctr">
              <a:lnSpc>
                <a:spcPct val="90000"/>
              </a:lnSpc>
              <a:buFont typeface="Arial" pitchFamily="34" charset="0"/>
              <a:buNone/>
            </a:pPr>
            <a:endParaRPr lang="en-US" altLang="en-US" smtClean="0">
              <a:ea typeface="ＭＳ Ｐゴシック" pitchFamily="34" charset="-128"/>
            </a:endParaRPr>
          </a:p>
          <a:p>
            <a:pPr algn="ctr">
              <a:lnSpc>
                <a:spcPct val="90000"/>
              </a:lnSpc>
              <a:buFont typeface="Arial" pitchFamily="34" charset="0"/>
              <a:buNone/>
            </a:pPr>
            <a:r>
              <a:rPr lang="en-US" altLang="en-US" smtClean="0">
                <a:solidFill>
                  <a:schemeClr val="tx2"/>
                </a:solidFill>
                <a:ea typeface="ＭＳ Ｐゴシック" pitchFamily="34" charset="-128"/>
              </a:rPr>
              <a:t>Separate the function </a:t>
            </a:r>
          </a:p>
          <a:p>
            <a:pPr algn="ctr">
              <a:lnSpc>
                <a:spcPct val="90000"/>
              </a:lnSpc>
              <a:buFont typeface="Arial" pitchFamily="34" charset="0"/>
              <a:buNone/>
            </a:pPr>
            <a:r>
              <a:rPr lang="en-US" altLang="en-US" smtClean="0">
                <a:solidFill>
                  <a:schemeClr val="tx2"/>
                </a:solidFill>
                <a:ea typeface="ＭＳ Ｐゴシック" pitchFamily="34" charset="-128"/>
              </a:rPr>
              <a:t>of the </a:t>
            </a:r>
            <a:r>
              <a:rPr lang="en-US" altLang="en-US" i="1" smtClean="0">
                <a:solidFill>
                  <a:srgbClr val="FF0000"/>
                </a:solidFill>
                <a:ea typeface="ＭＳ Ｐゴシック" pitchFamily="34" charset="-128"/>
              </a:rPr>
              <a:t>business</a:t>
            </a:r>
            <a:r>
              <a:rPr lang="en-US" altLang="en-US" i="1" smtClean="0">
                <a:ea typeface="ＭＳ Ｐゴシック" pitchFamily="34" charset="-128"/>
              </a:rPr>
              <a:t> </a:t>
            </a:r>
          </a:p>
          <a:p>
            <a:pPr algn="ctr">
              <a:lnSpc>
                <a:spcPct val="90000"/>
              </a:lnSpc>
              <a:buFont typeface="Arial" pitchFamily="34" charset="0"/>
              <a:buNone/>
            </a:pPr>
            <a:r>
              <a:rPr lang="en-US" altLang="en-US" smtClean="0">
                <a:solidFill>
                  <a:schemeClr val="tx2"/>
                </a:solidFill>
                <a:ea typeface="ＭＳ Ｐゴシック" pitchFamily="34" charset="-128"/>
              </a:rPr>
              <a:t>from the function</a:t>
            </a:r>
          </a:p>
          <a:p>
            <a:pPr algn="ctr">
              <a:lnSpc>
                <a:spcPct val="90000"/>
              </a:lnSpc>
              <a:buFont typeface="Arial" pitchFamily="34" charset="0"/>
              <a:buNone/>
            </a:pPr>
            <a:r>
              <a:rPr lang="en-US" altLang="en-US" smtClean="0">
                <a:solidFill>
                  <a:schemeClr val="tx2"/>
                </a:solidFill>
                <a:ea typeface="ＭＳ Ｐゴシック" pitchFamily="34" charset="-128"/>
              </a:rPr>
              <a:t>of the </a:t>
            </a:r>
            <a:r>
              <a:rPr lang="en-US" altLang="en-US" i="1" smtClean="0">
                <a:solidFill>
                  <a:srgbClr val="FF0000"/>
                </a:solidFill>
                <a:ea typeface="ＭＳ Ｐゴシック" pitchFamily="34" charset="-128"/>
              </a:rPr>
              <a:t>owner</a:t>
            </a:r>
            <a:r>
              <a:rPr lang="en-US" altLang="en-US" i="1" smtClean="0">
                <a:ea typeface="ＭＳ Ｐゴシック" pitchFamily="34" charset="-128"/>
              </a:rPr>
              <a:t>.</a:t>
            </a:r>
            <a:endParaRPr lang="en-US" altLang="en-US" smtClean="0">
              <a:ea typeface="ＭＳ Ｐゴシック" pitchFamily="34" charset="-128"/>
            </a:endParaRPr>
          </a:p>
          <a:p>
            <a:pPr>
              <a:buFont typeface="Arial" pitchFamily="34" charset="0"/>
              <a:buNone/>
            </a:pPr>
            <a:endParaRPr lang="en-US" altLang="en-US" sz="2400" smtClean="0">
              <a:ea typeface="ＭＳ Ｐゴシック" pitchFamily="34" charset="-128"/>
            </a:endParaRPr>
          </a:p>
        </p:txBody>
      </p:sp>
      <p:pic>
        <p:nvPicPr>
          <p:cNvPr id="45060" name="Picture 3" descr="iStock_000022220321Mediu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636713"/>
            <a:ext cx="3719513" cy="247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Picture 4" descr="young_hispanic.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800" y="4038600"/>
            <a:ext cx="38227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2"/>
          <p:cNvSpPr>
            <a:spLocks noGrp="1"/>
          </p:cNvSpPr>
          <p:nvPr>
            <p:ph idx="1"/>
          </p:nvPr>
        </p:nvSpPr>
        <p:spPr bwMode="black">
          <a:xfrm>
            <a:off x="457200" y="1371600"/>
            <a:ext cx="8305800" cy="4495800"/>
          </a:xfrm>
        </p:spPr>
        <p:txBody>
          <a:bodyPr/>
          <a:lstStyle/>
          <a:p>
            <a:pPr algn="ctr">
              <a:buFont typeface="Arial" pitchFamily="34" charset="0"/>
              <a:buNone/>
            </a:pPr>
            <a:endParaRPr lang="en-US" altLang="en-US" sz="3600" smtClean="0">
              <a:ea typeface="ＭＳ Ｐゴシック" pitchFamily="34" charset="-128"/>
            </a:endParaRPr>
          </a:p>
          <a:p>
            <a:pPr algn="ctr">
              <a:buFont typeface="Arial" pitchFamily="34" charset="0"/>
              <a:buNone/>
            </a:pPr>
            <a:endParaRPr lang="en-US" altLang="en-US" sz="1200" smtClean="0">
              <a:solidFill>
                <a:schemeClr val="tx2"/>
              </a:solidFill>
              <a:ea typeface="ＭＳ Ｐゴシック" pitchFamily="34" charset="-128"/>
            </a:endParaRPr>
          </a:p>
          <a:p>
            <a:pPr algn="ctr">
              <a:buFont typeface="Arial" pitchFamily="34" charset="0"/>
              <a:buNone/>
            </a:pPr>
            <a:r>
              <a:rPr lang="en-US" altLang="en-US" sz="4800" smtClean="0">
                <a:solidFill>
                  <a:schemeClr val="tx2"/>
                </a:solidFill>
                <a:ea typeface="ＭＳ Ｐゴシック" pitchFamily="34" charset="-128"/>
              </a:rPr>
              <a:t>“The business has to fit my personality.  I have to be passionate about it if I am to succeed.”</a:t>
            </a:r>
          </a:p>
        </p:txBody>
      </p:sp>
      <p:sp>
        <p:nvSpPr>
          <p:cNvPr id="46083" name="Title 1"/>
          <p:cNvSpPr>
            <a:spLocks noGrp="1"/>
          </p:cNvSpPr>
          <p:nvPr>
            <p:ph type="title"/>
          </p:nvPr>
        </p:nvSpPr>
        <p:spPr/>
        <p:txBody>
          <a:bodyPr/>
          <a:lstStyle/>
          <a:p>
            <a:pPr algn="l"/>
            <a:r>
              <a:rPr lang="en-US" altLang="en-US" smtClean="0">
                <a:solidFill>
                  <a:schemeClr val="tx2"/>
                </a:solidFill>
                <a:ea typeface="ＭＳ Ｐゴシック" pitchFamily="34" charset="-128"/>
              </a:rPr>
              <a:t>Mistake #3</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381000" y="228600"/>
            <a:ext cx="5867400" cy="1143000"/>
          </a:xfrm>
        </p:spPr>
        <p:txBody>
          <a:bodyPr/>
          <a:lstStyle/>
          <a:p>
            <a:pPr algn="l"/>
            <a:r>
              <a:rPr lang="en-US" altLang="en-US" smtClean="0">
                <a:solidFill>
                  <a:schemeClr val="tx2"/>
                </a:solidFill>
                <a:ea typeface="ＭＳ Ｐゴシック" pitchFamily="34" charset="-128"/>
              </a:rPr>
              <a:t>Success Strategy </a:t>
            </a:r>
          </a:p>
        </p:txBody>
      </p:sp>
      <p:sp>
        <p:nvSpPr>
          <p:cNvPr id="4" name="Rectangle 6"/>
          <p:cNvSpPr txBox="1">
            <a:spLocks noChangeArrowheads="1"/>
          </p:cNvSpPr>
          <p:nvPr/>
        </p:nvSpPr>
        <p:spPr>
          <a:xfrm>
            <a:off x="152400" y="1752600"/>
            <a:ext cx="6324600" cy="4572000"/>
          </a:xfrm>
          <a:prstGeom prst="rect">
            <a:avLst/>
          </a:prstGeom>
          <a:solidFill>
            <a:schemeClr val="accent1">
              <a:alpha val="0"/>
            </a:schemeClr>
          </a:solidFill>
        </p:spPr>
        <p:txBody>
          <a:bodyPr>
            <a:normAutofit fontScale="85000" lnSpcReduction="20000"/>
          </a:bodyPr>
          <a:lstStyle/>
          <a:p>
            <a:pPr marL="365760" lvl="1" indent="-285750">
              <a:lnSpc>
                <a:spcPct val="120000"/>
              </a:lnSpc>
              <a:spcBef>
                <a:spcPct val="20000"/>
              </a:spcBef>
              <a:defRPr/>
            </a:pPr>
            <a:r>
              <a:rPr lang="en-US" sz="3500" dirty="0">
                <a:solidFill>
                  <a:srgbClr val="1F497D"/>
                </a:solidFill>
                <a:latin typeface="Helvetica"/>
                <a:ea typeface="ＭＳ Ｐゴシック"/>
                <a:cs typeface="ＭＳ Ｐゴシック"/>
              </a:rPr>
              <a:t>Look at your business as a means to an end. It is a vehicle, delivering you to your end destination.</a:t>
            </a:r>
          </a:p>
          <a:p>
            <a:pPr marL="365760" lvl="1" indent="-285750">
              <a:lnSpc>
                <a:spcPct val="120000"/>
              </a:lnSpc>
              <a:spcBef>
                <a:spcPct val="20000"/>
              </a:spcBef>
              <a:defRPr/>
            </a:pPr>
            <a:endParaRPr lang="en-US" sz="3500" dirty="0">
              <a:solidFill>
                <a:srgbClr val="1F497D"/>
              </a:solidFill>
              <a:latin typeface="Helvetica"/>
              <a:ea typeface="ＭＳ Ｐゴシック"/>
              <a:cs typeface="ＭＳ Ｐゴシック"/>
            </a:endParaRPr>
          </a:p>
          <a:p>
            <a:pPr marL="365760" lvl="1" indent="-285750">
              <a:lnSpc>
                <a:spcPct val="120000"/>
              </a:lnSpc>
              <a:spcBef>
                <a:spcPct val="20000"/>
              </a:spcBef>
              <a:defRPr/>
            </a:pPr>
            <a:r>
              <a:rPr lang="en-US" sz="3500" dirty="0">
                <a:solidFill>
                  <a:srgbClr val="1F497D"/>
                </a:solidFill>
                <a:latin typeface="Helvetica"/>
                <a:ea typeface="ＭＳ Ｐゴシック"/>
                <a:cs typeface="ＭＳ Ｐゴシック"/>
              </a:rPr>
              <a:t>Successful franchise owners are passionate about achieving  their goals. </a:t>
            </a:r>
          </a:p>
          <a:p>
            <a:pPr marL="342900" indent="-342900">
              <a:lnSpc>
                <a:spcPct val="90000"/>
              </a:lnSpc>
              <a:spcBef>
                <a:spcPct val="20000"/>
              </a:spcBef>
              <a:defRPr/>
            </a:pPr>
            <a:endParaRPr lang="en-US" dirty="0">
              <a:solidFill>
                <a:srgbClr val="1F497D"/>
              </a:solidFill>
              <a:latin typeface="Helvetica"/>
              <a:ea typeface="ＭＳ Ｐゴシック"/>
              <a:cs typeface="ＭＳ Ｐゴシック"/>
            </a:endParaRPr>
          </a:p>
          <a:p>
            <a:pPr marL="342900" indent="-342900" algn="ctr">
              <a:lnSpc>
                <a:spcPct val="90000"/>
              </a:lnSpc>
              <a:spcBef>
                <a:spcPct val="20000"/>
              </a:spcBef>
              <a:defRPr/>
            </a:pPr>
            <a:r>
              <a:rPr lang="en-US" sz="2000" dirty="0">
                <a:solidFill>
                  <a:srgbClr val="1F497D"/>
                </a:solidFill>
                <a:latin typeface="Helvetica"/>
                <a:ea typeface="ＭＳ Ｐゴシック"/>
                <a:cs typeface="ＭＳ Ｐゴシック"/>
              </a:rPr>
              <a:t>   </a:t>
            </a:r>
          </a:p>
        </p:txBody>
      </p:sp>
      <p:pic>
        <p:nvPicPr>
          <p:cNvPr id="47108" name="Picture 1" descr="success_blue.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3124200"/>
            <a:ext cx="3436938" cy="429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idx="4294967295"/>
          </p:nvPr>
        </p:nvSpPr>
        <p:spPr>
          <a:xfrm>
            <a:off x="152400" y="304800"/>
            <a:ext cx="5867400" cy="1143000"/>
          </a:xfrm>
        </p:spPr>
        <p:txBody>
          <a:bodyPr/>
          <a:lstStyle/>
          <a:p>
            <a:pPr algn="l" eaLnBrk="1" hangingPunct="1"/>
            <a:r>
              <a:rPr lang="en-US" altLang="en-US" smtClean="0">
                <a:solidFill>
                  <a:schemeClr val="tx2"/>
                </a:solidFill>
                <a:ea typeface="ＭＳ Ｐゴシック" pitchFamily="34" charset="-128"/>
              </a:rPr>
              <a:t>Questions?</a:t>
            </a:r>
          </a:p>
        </p:txBody>
      </p:sp>
      <p:sp>
        <p:nvSpPr>
          <p:cNvPr id="48131" name="Content Placeholder 2"/>
          <p:cNvSpPr>
            <a:spLocks noGrp="1"/>
          </p:cNvSpPr>
          <p:nvPr>
            <p:ph idx="4294967295"/>
          </p:nvPr>
        </p:nvSpPr>
        <p:spPr/>
        <p:txBody>
          <a:bodyPr/>
          <a:lstStyle/>
          <a:p>
            <a:pPr eaLnBrk="1" hangingPunct="1">
              <a:lnSpc>
                <a:spcPct val="90000"/>
              </a:lnSpc>
              <a:buFontTx/>
              <a:buNone/>
            </a:pPr>
            <a:endParaRPr lang="en-US" altLang="en-US" sz="1400" smtClean="0">
              <a:ea typeface="ＭＳ Ｐゴシック" pitchFamily="34" charset="-128"/>
            </a:endParaRPr>
          </a:p>
          <a:p>
            <a:pPr eaLnBrk="1" hangingPunct="1">
              <a:lnSpc>
                <a:spcPct val="90000"/>
              </a:lnSpc>
              <a:buFontTx/>
              <a:buNone/>
            </a:pPr>
            <a:endParaRPr lang="en-US" altLang="en-US" sz="1400" smtClean="0">
              <a:ea typeface="ＭＳ Ｐゴシック" pitchFamily="34" charset="-128"/>
            </a:endParaRPr>
          </a:p>
          <a:p>
            <a:pPr eaLnBrk="1" hangingPunct="1">
              <a:lnSpc>
                <a:spcPct val="90000"/>
              </a:lnSpc>
              <a:buFontTx/>
              <a:buNone/>
            </a:pPr>
            <a:endParaRPr lang="en-US" altLang="en-US" sz="1400" smtClean="0">
              <a:ea typeface="ＭＳ Ｐゴシック" pitchFamily="34" charset="-128"/>
            </a:endParaRPr>
          </a:p>
          <a:p>
            <a:pPr algn="ctr" eaLnBrk="1" hangingPunct="1">
              <a:lnSpc>
                <a:spcPct val="90000"/>
              </a:lnSpc>
              <a:buFontTx/>
              <a:buNone/>
            </a:pPr>
            <a:r>
              <a:rPr lang="en-US" altLang="en-US" sz="4000" smtClean="0">
                <a:solidFill>
                  <a:schemeClr val="tx2"/>
                </a:solidFill>
                <a:ea typeface="ＭＳ Ｐゴシック" pitchFamily="34" charset="-128"/>
              </a:rPr>
              <a:t>What are my choices?</a:t>
            </a:r>
          </a:p>
          <a:p>
            <a:pPr algn="ctr" eaLnBrk="1" hangingPunct="1">
              <a:lnSpc>
                <a:spcPct val="90000"/>
              </a:lnSpc>
              <a:buFontTx/>
              <a:buNone/>
            </a:pPr>
            <a:endParaRPr lang="en-US" altLang="en-US" sz="4000" smtClean="0">
              <a:solidFill>
                <a:schemeClr val="tx2"/>
              </a:solidFill>
              <a:ea typeface="ＭＳ Ｐゴシック" pitchFamily="34" charset="-128"/>
            </a:endParaRPr>
          </a:p>
          <a:p>
            <a:pPr algn="ctr" eaLnBrk="1" hangingPunct="1">
              <a:lnSpc>
                <a:spcPct val="90000"/>
              </a:lnSpc>
              <a:buFontTx/>
              <a:buNone/>
            </a:pPr>
            <a:r>
              <a:rPr lang="en-US" altLang="en-US" sz="4000" smtClean="0">
                <a:solidFill>
                  <a:schemeClr val="tx2"/>
                </a:solidFill>
                <a:ea typeface="ＭＳ Ｐゴシック" pitchFamily="34" charset="-128"/>
              </a:rPr>
              <a:t>How do I get started? </a:t>
            </a:r>
          </a:p>
          <a:p>
            <a:pPr eaLnBrk="1" hangingPunct="1">
              <a:lnSpc>
                <a:spcPct val="90000"/>
              </a:lnSpc>
              <a:buFontTx/>
              <a:buNone/>
            </a:pPr>
            <a:endParaRPr lang="en-US" altLang="en-US" sz="4800" smtClean="0">
              <a:solidFill>
                <a:srgbClr val="005596"/>
              </a:solidFill>
              <a:ea typeface="ＭＳ Ｐゴシック" pitchFamily="34" charset="-128"/>
            </a:endParaRPr>
          </a:p>
          <a:p>
            <a:pPr eaLnBrk="1" hangingPunct="1"/>
            <a:endParaRPr lang="en-US" altLang="en-US" sz="2800" smtClean="0">
              <a:solidFill>
                <a:srgbClr val="005596"/>
              </a:solidFill>
              <a:ea typeface="ＭＳ Ｐゴシック" pitchFamily="34" charset="-128"/>
            </a:endParaRPr>
          </a:p>
        </p:txBody>
      </p:sp>
    </p:spTree>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idx="4294967295"/>
          </p:nvPr>
        </p:nvSpPr>
        <p:spPr>
          <a:xfrm>
            <a:off x="-381000" y="228600"/>
            <a:ext cx="6096000" cy="1143000"/>
          </a:xfrm>
        </p:spPr>
        <p:txBody>
          <a:bodyPr/>
          <a:lstStyle/>
          <a:p>
            <a:pPr eaLnBrk="1" hangingPunct="1"/>
            <a:r>
              <a:rPr lang="en-US" altLang="en-US" sz="3200" smtClean="0">
                <a:solidFill>
                  <a:schemeClr val="tx2"/>
                </a:solidFill>
                <a:ea typeface="ＭＳ Ｐゴシック" pitchFamily="34" charset="-128"/>
                <a:cs typeface="Arial" pitchFamily="34" charset="0"/>
              </a:rPr>
              <a:t>Your Choices in Franchise Ownership</a:t>
            </a:r>
          </a:p>
        </p:txBody>
      </p:sp>
      <p:sp>
        <p:nvSpPr>
          <p:cNvPr id="65539" name="Text Box 5"/>
          <p:cNvSpPr txBox="1">
            <a:spLocks noChangeArrowheads="1"/>
          </p:cNvSpPr>
          <p:nvPr/>
        </p:nvSpPr>
        <p:spPr bwMode="auto">
          <a:xfrm>
            <a:off x="533400" y="2209800"/>
            <a:ext cx="72390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buFontTx/>
              <a:buChar char="•"/>
              <a:defRPr/>
            </a:pPr>
            <a:r>
              <a:rPr lang="en-US" sz="4000" dirty="0" smtClean="0">
                <a:solidFill>
                  <a:schemeClr val="tx2"/>
                </a:solidFill>
                <a:latin typeface="+mn-lt"/>
                <a:cs typeface="+mn-cs"/>
              </a:rPr>
              <a:t> Food</a:t>
            </a:r>
          </a:p>
          <a:p>
            <a:pPr>
              <a:buFontTx/>
              <a:buChar char="•"/>
              <a:defRPr/>
            </a:pPr>
            <a:r>
              <a:rPr lang="en-US" sz="4000" dirty="0" smtClean="0">
                <a:solidFill>
                  <a:schemeClr val="tx2"/>
                </a:solidFill>
                <a:latin typeface="+mn-lt"/>
                <a:cs typeface="+mn-cs"/>
              </a:rPr>
              <a:t> Automotive</a:t>
            </a:r>
          </a:p>
          <a:p>
            <a:pPr>
              <a:buFontTx/>
              <a:buChar char="•"/>
              <a:defRPr/>
            </a:pPr>
            <a:r>
              <a:rPr lang="en-US" sz="4000" dirty="0" smtClean="0">
                <a:solidFill>
                  <a:schemeClr val="tx2"/>
                </a:solidFill>
                <a:latin typeface="+mn-lt"/>
                <a:cs typeface="+mn-cs"/>
              </a:rPr>
              <a:t> Retail</a:t>
            </a:r>
          </a:p>
          <a:p>
            <a:pPr>
              <a:buFontTx/>
              <a:buChar char="•"/>
              <a:defRPr/>
            </a:pPr>
            <a:r>
              <a:rPr lang="en-US" sz="4000" dirty="0" smtClean="0">
                <a:solidFill>
                  <a:schemeClr val="tx2"/>
                </a:solidFill>
                <a:latin typeface="+mn-lt"/>
                <a:cs typeface="+mn-cs"/>
              </a:rPr>
              <a:t> Business Services</a:t>
            </a:r>
          </a:p>
          <a:p>
            <a:pPr>
              <a:buFontTx/>
              <a:buChar char="•"/>
              <a:defRPr/>
            </a:pPr>
            <a:r>
              <a:rPr lang="en-US" sz="4000" dirty="0" smtClean="0">
                <a:solidFill>
                  <a:schemeClr val="tx2"/>
                </a:solidFill>
                <a:latin typeface="+mn-lt"/>
                <a:cs typeface="+mn-cs"/>
              </a:rPr>
              <a:t> Home/ Personal Services</a:t>
            </a:r>
          </a:p>
        </p:txBody>
      </p:sp>
    </p:spTree>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457200" y="274638"/>
            <a:ext cx="6019800" cy="1143000"/>
          </a:xfrm>
        </p:spPr>
        <p:txBody>
          <a:bodyPr/>
          <a:lstStyle/>
          <a:p>
            <a:pPr algn="l" eaLnBrk="1" hangingPunct="1">
              <a:defRPr/>
            </a:pPr>
            <a:r>
              <a:rPr lang="en-US" sz="3600" b="1" dirty="0" smtClean="0">
                <a:solidFill>
                  <a:schemeClr val="tx2"/>
                </a:solidFill>
                <a:latin typeface="+mn-lt"/>
              </a:rPr>
              <a:t>High Growth Trends</a:t>
            </a:r>
          </a:p>
        </p:txBody>
      </p:sp>
      <p:sp>
        <p:nvSpPr>
          <p:cNvPr id="59395" name="Rectangle 4"/>
          <p:cNvSpPr>
            <a:spLocks noChangeArrowheads="1"/>
          </p:cNvSpPr>
          <p:nvPr/>
        </p:nvSpPr>
        <p:spPr bwMode="auto">
          <a:xfrm>
            <a:off x="914400" y="1524000"/>
            <a:ext cx="7086600" cy="5029200"/>
          </a:xfrm>
          <a:prstGeom prst="rect">
            <a:avLst/>
          </a:prstGeom>
          <a:solidFill>
            <a:schemeClr val="accent1">
              <a:alpha val="0"/>
            </a:schemeClr>
          </a:solidFill>
          <a:ln w="9525">
            <a:noFill/>
            <a:miter lim="800000"/>
            <a:headEnd/>
            <a:tailEnd/>
          </a:ln>
        </p:spPr>
        <p:txBody>
          <a:bodyPr/>
          <a:lstStyle/>
          <a:p>
            <a:pPr marL="742950" lvl="1" indent="-285750" fontAlgn="auto">
              <a:lnSpc>
                <a:spcPct val="90000"/>
              </a:lnSpc>
              <a:spcBef>
                <a:spcPct val="20000"/>
              </a:spcBef>
              <a:spcAft>
                <a:spcPts val="0"/>
              </a:spcAft>
              <a:defRPr/>
            </a:pPr>
            <a:endParaRPr lang="en-US" sz="2100" b="1" dirty="0">
              <a:ea typeface="ＭＳ Ｐゴシック"/>
              <a:cs typeface="ＭＳ Ｐゴシック"/>
            </a:endParaRPr>
          </a:p>
          <a:p>
            <a:pPr marL="742950" lvl="1" indent="-285750" fontAlgn="auto">
              <a:lnSpc>
                <a:spcPct val="90000"/>
              </a:lnSpc>
              <a:spcBef>
                <a:spcPct val="20000"/>
              </a:spcBef>
              <a:spcAft>
                <a:spcPts val="0"/>
              </a:spcAft>
              <a:defRPr/>
            </a:pPr>
            <a:r>
              <a:rPr lang="en-US" sz="2100" b="1" dirty="0">
                <a:solidFill>
                  <a:schemeClr val="tx2"/>
                </a:solidFill>
                <a:ea typeface="ＭＳ Ｐゴシック"/>
                <a:cs typeface="ＭＳ Ｐゴシック"/>
              </a:rPr>
              <a:t>Growing markets driven by demographics</a:t>
            </a:r>
          </a:p>
          <a:p>
            <a:pPr marL="742950" lvl="1" indent="-285750" fontAlgn="auto">
              <a:lnSpc>
                <a:spcPct val="90000"/>
              </a:lnSpc>
              <a:spcBef>
                <a:spcPct val="20000"/>
              </a:spcBef>
              <a:spcAft>
                <a:spcPts val="0"/>
              </a:spcAft>
              <a:defRPr/>
            </a:pPr>
            <a:r>
              <a:rPr lang="en-US" sz="2100" dirty="0">
                <a:solidFill>
                  <a:schemeClr val="tx2">
                    <a:lumMod val="60000"/>
                    <a:lumOff val="40000"/>
                  </a:schemeClr>
                </a:solidFill>
                <a:ea typeface="ＭＳ Ｐゴシック"/>
                <a:cs typeface="ＭＳ Ｐゴシック"/>
              </a:rPr>
              <a:t>Senior Care, Residential Repairs &amp; Cleaning, etc.</a:t>
            </a:r>
          </a:p>
          <a:p>
            <a:pPr marL="1143000" lvl="2" indent="-228600" fontAlgn="auto">
              <a:lnSpc>
                <a:spcPct val="70000"/>
              </a:lnSpc>
              <a:spcBef>
                <a:spcPct val="20000"/>
              </a:spcBef>
              <a:spcAft>
                <a:spcPts val="0"/>
              </a:spcAft>
              <a:defRPr/>
            </a:pPr>
            <a:endParaRPr lang="en-US" sz="2100" dirty="0">
              <a:ea typeface="ＭＳ Ｐゴシック"/>
              <a:cs typeface="ＭＳ Ｐゴシック"/>
            </a:endParaRPr>
          </a:p>
          <a:p>
            <a:pPr marL="742950" lvl="1" indent="-285750" fontAlgn="auto">
              <a:lnSpc>
                <a:spcPct val="80000"/>
              </a:lnSpc>
              <a:spcBef>
                <a:spcPct val="20000"/>
              </a:spcBef>
              <a:spcAft>
                <a:spcPts val="0"/>
              </a:spcAft>
              <a:defRPr/>
            </a:pPr>
            <a:r>
              <a:rPr lang="en-US" sz="2100" b="1" dirty="0">
                <a:solidFill>
                  <a:schemeClr val="tx2"/>
                </a:solidFill>
                <a:ea typeface="ＭＳ Ｐゴシック"/>
                <a:cs typeface="ＭＳ Ｐゴシック"/>
              </a:rPr>
              <a:t>Essential services</a:t>
            </a:r>
          </a:p>
          <a:p>
            <a:pPr marL="742950" lvl="1" indent="-285750" fontAlgn="auto">
              <a:lnSpc>
                <a:spcPct val="80000"/>
              </a:lnSpc>
              <a:spcBef>
                <a:spcPct val="20000"/>
              </a:spcBef>
              <a:spcAft>
                <a:spcPts val="0"/>
              </a:spcAft>
              <a:defRPr/>
            </a:pPr>
            <a:r>
              <a:rPr lang="en-US" sz="2100" dirty="0">
                <a:solidFill>
                  <a:schemeClr val="tx2">
                    <a:lumMod val="60000"/>
                    <a:lumOff val="40000"/>
                  </a:schemeClr>
                </a:solidFill>
                <a:ea typeface="ＭＳ Ｐゴシック"/>
                <a:cs typeface="ＭＳ Ｐゴシック"/>
              </a:rPr>
              <a:t>Hair Care, Automotive, Damage Restoration,</a:t>
            </a:r>
          </a:p>
          <a:p>
            <a:pPr marL="742950" lvl="1" indent="-285750" fontAlgn="auto">
              <a:lnSpc>
                <a:spcPct val="80000"/>
              </a:lnSpc>
              <a:spcBef>
                <a:spcPct val="20000"/>
              </a:spcBef>
              <a:spcAft>
                <a:spcPts val="0"/>
              </a:spcAft>
              <a:defRPr/>
            </a:pPr>
            <a:r>
              <a:rPr lang="en-US" sz="2100" dirty="0">
                <a:solidFill>
                  <a:schemeClr val="tx2">
                    <a:lumMod val="60000"/>
                    <a:lumOff val="40000"/>
                  </a:schemeClr>
                </a:solidFill>
                <a:ea typeface="ＭＳ Ｐゴシック"/>
                <a:cs typeface="ＭＳ Ｐゴシック"/>
              </a:rPr>
              <a:t>Supplemental Education, etc.</a:t>
            </a:r>
          </a:p>
          <a:p>
            <a:pPr marL="1143000" lvl="2" indent="-228600" fontAlgn="auto">
              <a:lnSpc>
                <a:spcPct val="70000"/>
              </a:lnSpc>
              <a:spcBef>
                <a:spcPct val="20000"/>
              </a:spcBef>
              <a:spcAft>
                <a:spcPts val="0"/>
              </a:spcAft>
              <a:defRPr/>
            </a:pPr>
            <a:endParaRPr lang="en-US" sz="2100" dirty="0">
              <a:ea typeface="ＭＳ Ｐゴシック"/>
              <a:cs typeface="ＭＳ Ｐゴシック"/>
            </a:endParaRPr>
          </a:p>
          <a:p>
            <a:pPr marL="742950" lvl="1" indent="-285750" fontAlgn="auto">
              <a:lnSpc>
                <a:spcPct val="80000"/>
              </a:lnSpc>
              <a:spcBef>
                <a:spcPct val="20000"/>
              </a:spcBef>
              <a:spcAft>
                <a:spcPts val="0"/>
              </a:spcAft>
              <a:defRPr/>
            </a:pPr>
            <a:r>
              <a:rPr lang="en-US" sz="2100" b="1" dirty="0">
                <a:solidFill>
                  <a:schemeClr val="tx2"/>
                </a:solidFill>
                <a:ea typeface="ＭＳ Ｐゴシック"/>
                <a:cs typeface="ＭＳ Ｐゴシック"/>
              </a:rPr>
              <a:t>Business that help other small businesses thrive</a:t>
            </a:r>
          </a:p>
          <a:p>
            <a:pPr lvl="1" fontAlgn="auto">
              <a:lnSpc>
                <a:spcPct val="80000"/>
              </a:lnSpc>
              <a:spcBef>
                <a:spcPct val="20000"/>
              </a:spcBef>
              <a:spcAft>
                <a:spcPts val="0"/>
              </a:spcAft>
              <a:defRPr/>
            </a:pPr>
            <a:r>
              <a:rPr lang="en-US" sz="2100" dirty="0">
                <a:solidFill>
                  <a:schemeClr val="tx2">
                    <a:lumMod val="60000"/>
                    <a:lumOff val="40000"/>
                  </a:schemeClr>
                </a:solidFill>
                <a:ea typeface="ＭＳ Ｐゴシック"/>
                <a:cs typeface="ＭＳ Ｐゴシック"/>
              </a:rPr>
              <a:t>Business Coaching, Expense Analysis, IT, Personnel, Sales Training, governmental regulated services</a:t>
            </a:r>
          </a:p>
          <a:p>
            <a:pPr marL="342900" indent="-342900" fontAlgn="auto">
              <a:lnSpc>
                <a:spcPct val="90000"/>
              </a:lnSpc>
              <a:spcBef>
                <a:spcPct val="20000"/>
              </a:spcBef>
              <a:spcAft>
                <a:spcPts val="0"/>
              </a:spcAft>
              <a:defRPr/>
            </a:pPr>
            <a:endParaRPr lang="en-US" sz="2100" dirty="0">
              <a:solidFill>
                <a:schemeClr val="bg1"/>
              </a:solidFill>
              <a:ea typeface="ＭＳ Ｐゴシック"/>
              <a:cs typeface="ＭＳ Ｐゴシック"/>
            </a:endParaRPr>
          </a:p>
          <a:p>
            <a:pPr marL="342900" indent="-342900" algn="ctr" fontAlgn="auto">
              <a:lnSpc>
                <a:spcPct val="90000"/>
              </a:lnSpc>
              <a:spcBef>
                <a:spcPct val="20000"/>
              </a:spcBef>
              <a:spcAft>
                <a:spcPts val="0"/>
              </a:spcAft>
              <a:defRPr/>
            </a:pPr>
            <a:r>
              <a:rPr lang="en-US" sz="2100" b="1" dirty="0">
                <a:solidFill>
                  <a:srgbClr val="FF0000"/>
                </a:solidFill>
                <a:ea typeface="ＭＳ Ｐゴシック"/>
                <a:cs typeface="ＭＳ Ｐゴシック"/>
              </a:rPr>
              <a:t>   Many businesses thrive in all economic conditions</a:t>
            </a:r>
          </a:p>
          <a:p>
            <a:pPr marL="342900" indent="-342900">
              <a:lnSpc>
                <a:spcPct val="90000"/>
              </a:lnSpc>
              <a:spcBef>
                <a:spcPts val="600"/>
              </a:spcBef>
              <a:spcAft>
                <a:spcPts val="600"/>
              </a:spcAft>
              <a:buFont typeface="Arial" pitchFamily="34" charset="0"/>
              <a:buChar char="•"/>
              <a:defRPr/>
            </a:pPr>
            <a:endParaRPr lang="en-US" dirty="0">
              <a:solidFill>
                <a:schemeClr val="tx2"/>
              </a:solidFill>
              <a:ea typeface="ＭＳ Ｐゴシック"/>
              <a:cs typeface="ＭＳ Ｐゴシック"/>
            </a:endParaRPr>
          </a:p>
          <a:p>
            <a:pPr marL="342900" indent="-342900" algn="ctr">
              <a:spcBef>
                <a:spcPct val="20000"/>
              </a:spcBef>
              <a:buFontTx/>
              <a:buChar char="•"/>
              <a:defRPr/>
            </a:pPr>
            <a:endParaRPr lang="en-US" b="1" dirty="0">
              <a:solidFill>
                <a:schemeClr val="tx2"/>
              </a:solidFill>
              <a:latin typeface="Calibri" pitchFamily="34" charset="0"/>
              <a:cs typeface="+mn-cs"/>
            </a:endParaRPr>
          </a:p>
        </p:txBody>
      </p:sp>
    </p:spTree>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02" name="Group 23"/>
          <p:cNvGrpSpPr>
            <a:grpSpLocks/>
          </p:cNvGrpSpPr>
          <p:nvPr/>
        </p:nvGrpSpPr>
        <p:grpSpPr bwMode="auto">
          <a:xfrm>
            <a:off x="19050" y="1814513"/>
            <a:ext cx="9144000" cy="1676400"/>
            <a:chOff x="0" y="2086"/>
            <a:chExt cx="5760" cy="1056"/>
          </a:xfrm>
        </p:grpSpPr>
        <p:sp>
          <p:nvSpPr>
            <p:cNvPr id="51211" name="Rectangle 3"/>
            <p:cNvSpPr>
              <a:spLocks noChangeArrowheads="1"/>
            </p:cNvSpPr>
            <p:nvPr/>
          </p:nvSpPr>
          <p:spPr bwMode="gray">
            <a:xfrm>
              <a:off x="0" y="2325"/>
              <a:ext cx="5760" cy="817"/>
            </a:xfrm>
            <a:prstGeom prst="rect">
              <a:avLst/>
            </a:prstGeom>
            <a:gradFill rotWithShape="1">
              <a:gsLst>
                <a:gs pos="0">
                  <a:srgbClr val="DDDDDD"/>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90000" rIns="72000" bIns="90000" anchor="ct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a:spcBef>
                  <a:spcPct val="0"/>
                </a:spcBef>
                <a:buFontTx/>
                <a:buNone/>
              </a:pPr>
              <a:endParaRPr lang="en-US" altLang="en-US" sz="1800" noProof="1"/>
            </a:p>
          </p:txBody>
        </p:sp>
        <p:sp>
          <p:nvSpPr>
            <p:cNvPr id="51212" name="Rectangle 25"/>
            <p:cNvSpPr>
              <a:spLocks noChangeArrowheads="1"/>
            </p:cNvSpPr>
            <p:nvPr/>
          </p:nvSpPr>
          <p:spPr bwMode="gray">
            <a:xfrm flipV="1">
              <a:off x="0" y="2086"/>
              <a:ext cx="5760" cy="246"/>
            </a:xfrm>
            <a:prstGeom prst="rect">
              <a:avLst/>
            </a:prstGeom>
            <a:gradFill rotWithShape="1">
              <a:gsLst>
                <a:gs pos="0">
                  <a:srgbClr val="DBDBDB"/>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lIns="90000" tIns="90000" rIns="72000" bIns="90000" anchor="ct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a:spcBef>
                  <a:spcPct val="0"/>
                </a:spcBef>
                <a:buFontTx/>
                <a:buNone/>
              </a:pPr>
              <a:endParaRPr lang="en-US" altLang="en-US" sz="1800" noProof="1"/>
            </a:p>
          </p:txBody>
        </p:sp>
      </p:grpSp>
      <p:sp>
        <p:nvSpPr>
          <p:cNvPr id="51203" name="Title 1"/>
          <p:cNvSpPr>
            <a:spLocks noGrp="1"/>
          </p:cNvSpPr>
          <p:nvPr>
            <p:ph type="title"/>
          </p:nvPr>
        </p:nvSpPr>
        <p:spPr>
          <a:xfrm>
            <a:off x="179388" y="304800"/>
            <a:ext cx="6934200" cy="1143000"/>
          </a:xfrm>
        </p:spPr>
        <p:txBody>
          <a:bodyPr/>
          <a:lstStyle/>
          <a:p>
            <a:pPr algn="l"/>
            <a:r>
              <a:rPr lang="en-US" altLang="en-US" sz="3200" b="1" smtClean="0">
                <a:solidFill>
                  <a:srgbClr val="1F497D"/>
                </a:solidFill>
                <a:latin typeface="Arial" pitchFamily="34" charset="0"/>
                <a:ea typeface="ＭＳ Ｐゴシック" pitchFamily="34" charset="-128"/>
                <a:cs typeface="Arial" pitchFamily="34" charset="0"/>
              </a:rPr>
              <a:t>How Do You Find a </a:t>
            </a:r>
            <a:br>
              <a:rPr lang="en-US" altLang="en-US" sz="3200" b="1" smtClean="0">
                <a:solidFill>
                  <a:srgbClr val="1F497D"/>
                </a:solidFill>
                <a:latin typeface="Arial" pitchFamily="34" charset="0"/>
                <a:ea typeface="ＭＳ Ｐゴシック" pitchFamily="34" charset="-128"/>
                <a:cs typeface="Arial" pitchFamily="34" charset="0"/>
              </a:rPr>
            </a:br>
            <a:r>
              <a:rPr lang="en-US" altLang="en-US" sz="3200" b="1" smtClean="0">
                <a:solidFill>
                  <a:srgbClr val="1F497D"/>
                </a:solidFill>
                <a:latin typeface="Arial" pitchFamily="34" charset="0"/>
                <a:ea typeface="ＭＳ Ｐゴシック" pitchFamily="34" charset="-128"/>
                <a:cs typeface="Arial" pitchFamily="34" charset="0"/>
              </a:rPr>
              <a:t>Business That is </a:t>
            </a:r>
            <a:br>
              <a:rPr lang="en-US" altLang="en-US" sz="3200" b="1" smtClean="0">
                <a:solidFill>
                  <a:srgbClr val="1F497D"/>
                </a:solidFill>
                <a:latin typeface="Arial" pitchFamily="34" charset="0"/>
                <a:ea typeface="ＭＳ Ｐゴシック" pitchFamily="34" charset="-128"/>
                <a:cs typeface="Arial" pitchFamily="34" charset="0"/>
              </a:rPr>
            </a:br>
            <a:r>
              <a:rPr lang="en-US" altLang="en-US" sz="3200" b="1" smtClean="0">
                <a:solidFill>
                  <a:srgbClr val="1F497D"/>
                </a:solidFill>
                <a:latin typeface="Arial" pitchFamily="34" charset="0"/>
                <a:ea typeface="ＭＳ Ｐゴシック" pitchFamily="34" charset="-128"/>
                <a:cs typeface="Arial" pitchFamily="34" charset="0"/>
              </a:rPr>
              <a:t>a Great Fit?</a:t>
            </a:r>
          </a:p>
        </p:txBody>
      </p:sp>
      <p:grpSp>
        <p:nvGrpSpPr>
          <p:cNvPr id="3" name="Group 73"/>
          <p:cNvGrpSpPr/>
          <p:nvPr/>
        </p:nvGrpSpPr>
        <p:grpSpPr>
          <a:xfrm>
            <a:off x="3945568" y="2267254"/>
            <a:ext cx="4632960" cy="4300864"/>
            <a:chOff x="2030104" y="1829594"/>
            <a:chExt cx="4632960" cy="4300864"/>
          </a:xfrm>
          <a:effectLst>
            <a:outerShdw blurRad="165100" dist="38100" dir="5400000" sx="102000" sy="102000" algn="t" rotWithShape="0">
              <a:prstClr val="black">
                <a:alpha val="40000"/>
              </a:prstClr>
            </a:outerShdw>
          </a:effectLst>
          <a:scene3d>
            <a:camera prst="perspectiveRelaxed"/>
            <a:lightRig rig="threePt" dir="t">
              <a:rot lat="0" lon="0" rev="420000"/>
            </a:lightRig>
          </a:scene3d>
        </p:grpSpPr>
        <p:cxnSp>
          <p:nvCxnSpPr>
            <p:cNvPr id="6" name="Straight Connector 5"/>
            <p:cNvCxnSpPr/>
            <p:nvPr/>
          </p:nvCxnSpPr>
          <p:spPr>
            <a:xfrm>
              <a:off x="3276600" y="1905000"/>
              <a:ext cx="3383280" cy="1588"/>
            </a:xfrm>
            <a:prstGeom prst="line">
              <a:avLst/>
            </a:prstGeom>
            <a:ln w="76200">
              <a:solidFill>
                <a:srgbClr val="C00000"/>
              </a:solidFill>
            </a:ln>
            <a:sp3d extrusionH="317500" prstMaterial="flat">
              <a:bevelT w="165100" prst="coolSlant"/>
              <a:extrusionClr>
                <a:schemeClr val="bg2">
                  <a:lumMod val="50000"/>
                </a:schemeClr>
              </a:extrusionClr>
            </a:sp3d>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4503420" y="4003684"/>
              <a:ext cx="4251960" cy="1588"/>
            </a:xfrm>
            <a:prstGeom prst="line">
              <a:avLst/>
            </a:prstGeom>
            <a:ln w="76200">
              <a:solidFill>
                <a:srgbClr val="C00000"/>
              </a:solidFill>
            </a:ln>
            <a:sp3d extrusionH="317500" prstMaterial="flat">
              <a:bevelT w="165100" prst="coolSlant"/>
              <a:extrusionClr>
                <a:schemeClr val="bg2">
                  <a:lumMod val="50000"/>
                </a:schemeClr>
              </a:extrusionClr>
            </a:sp3d>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411104" y="6096000"/>
              <a:ext cx="4251960" cy="1588"/>
            </a:xfrm>
            <a:prstGeom prst="line">
              <a:avLst/>
            </a:prstGeom>
            <a:ln w="76200">
              <a:solidFill>
                <a:srgbClr val="C00000"/>
              </a:solidFill>
            </a:ln>
            <a:sp3d extrusionH="317500" prstMaterial="flat">
              <a:bevelT w="165100" prst="coolSlant"/>
              <a:extrusionClr>
                <a:schemeClr val="bg2">
                  <a:lumMod val="50000"/>
                </a:schemeClr>
              </a:extrusionClr>
            </a:sp3d>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571500" y="3771900"/>
              <a:ext cx="3733800" cy="1588"/>
            </a:xfrm>
            <a:prstGeom prst="line">
              <a:avLst/>
            </a:prstGeom>
            <a:ln w="76200">
              <a:solidFill>
                <a:srgbClr val="C00000"/>
              </a:solidFill>
            </a:ln>
            <a:sp3d extrusionH="317500" prstMaterial="flat">
              <a:bevelT w="165100" prst="coolSlant"/>
              <a:extrusionClr>
                <a:schemeClr val="bg2">
                  <a:lumMod val="50000"/>
                </a:schemeClr>
              </a:extrusionClr>
            </a:sp3d>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397456" y="1905000"/>
              <a:ext cx="502920" cy="1588"/>
            </a:xfrm>
            <a:prstGeom prst="line">
              <a:avLst/>
            </a:prstGeom>
            <a:ln w="76200">
              <a:solidFill>
                <a:srgbClr val="C00000"/>
              </a:solidFill>
            </a:ln>
            <a:sp3d extrusionH="317500" prstMaterial="flat">
              <a:bevelT w="165100" prst="coolSlant"/>
              <a:extrusionClr>
                <a:schemeClr val="bg2">
                  <a:lumMod val="50000"/>
                </a:schemeClr>
              </a:extrusionClr>
            </a:sp3d>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2669844" y="2095500"/>
              <a:ext cx="381000" cy="1588"/>
            </a:xfrm>
            <a:prstGeom prst="line">
              <a:avLst/>
            </a:prstGeom>
            <a:ln w="76200">
              <a:solidFill>
                <a:srgbClr val="C00000"/>
              </a:solidFill>
            </a:ln>
            <a:sp3d extrusionH="317500" prstMaterial="flat">
              <a:bevelT w="165100" prst="coolSlant"/>
              <a:extrusionClr>
                <a:schemeClr val="bg2">
                  <a:lumMod val="50000"/>
                </a:schemeClr>
              </a:extrusionClr>
            </a:sp3d>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438400" y="4827896"/>
              <a:ext cx="457200" cy="1588"/>
            </a:xfrm>
            <a:prstGeom prst="line">
              <a:avLst/>
            </a:prstGeom>
            <a:ln w="76200">
              <a:solidFill>
                <a:srgbClr val="C00000"/>
              </a:solidFill>
            </a:ln>
            <a:sp3d extrusionH="317500" prstMaterial="flat">
              <a:bevelT w="165100" prst="coolSlant"/>
              <a:extrusionClr>
                <a:schemeClr val="bg2">
                  <a:lumMod val="50000"/>
                </a:schemeClr>
              </a:extrusionClr>
            </a:sp3d>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276600" y="4827896"/>
              <a:ext cx="457200" cy="1588"/>
            </a:xfrm>
            <a:prstGeom prst="line">
              <a:avLst/>
            </a:prstGeom>
            <a:ln w="76200">
              <a:solidFill>
                <a:srgbClr val="C00000"/>
              </a:solidFill>
            </a:ln>
            <a:sp3d extrusionH="317500" prstMaterial="flat">
              <a:bevelT w="165100" prst="coolSlant"/>
              <a:extrusionClr>
                <a:schemeClr val="bg2">
                  <a:lumMod val="50000"/>
                </a:schemeClr>
              </a:extrusionClr>
            </a:sp3d>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503760" y="4827896"/>
              <a:ext cx="457200" cy="1588"/>
            </a:xfrm>
            <a:prstGeom prst="line">
              <a:avLst/>
            </a:prstGeom>
            <a:ln w="76200">
              <a:solidFill>
                <a:srgbClr val="C00000"/>
              </a:solidFill>
            </a:ln>
            <a:sp3d extrusionH="317500" prstMaterial="flat">
              <a:bevelT w="165100" prst="coolSlant"/>
              <a:extrusionClr>
                <a:schemeClr val="bg2">
                  <a:lumMod val="50000"/>
                </a:schemeClr>
              </a:extrusionClr>
            </a:sp3d>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791200" y="4827896"/>
              <a:ext cx="838200" cy="1588"/>
            </a:xfrm>
            <a:prstGeom prst="line">
              <a:avLst/>
            </a:prstGeom>
            <a:ln w="76200">
              <a:solidFill>
                <a:srgbClr val="C00000"/>
              </a:solidFill>
            </a:ln>
            <a:sp3d extrusionH="317500" prstMaterial="flat">
              <a:bevelT w="165100" prst="coolSlant"/>
              <a:extrusionClr>
                <a:schemeClr val="bg2">
                  <a:lumMod val="50000"/>
                </a:schemeClr>
              </a:extrusionClr>
            </a:sp3d>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2683492" y="4664692"/>
              <a:ext cx="381000" cy="1588"/>
            </a:xfrm>
            <a:prstGeom prst="line">
              <a:avLst/>
            </a:prstGeom>
            <a:ln w="76200">
              <a:solidFill>
                <a:srgbClr val="C00000"/>
              </a:solidFill>
            </a:ln>
            <a:sp3d extrusionH="317500" prstMaterial="flat">
              <a:bevelT w="165100" prst="coolSlant"/>
              <a:extrusionClr>
                <a:schemeClr val="bg2">
                  <a:lumMod val="50000"/>
                </a:schemeClr>
              </a:extrusionClr>
            </a:sp3d>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397456" y="5666096"/>
              <a:ext cx="1353312" cy="1588"/>
            </a:xfrm>
            <a:prstGeom prst="line">
              <a:avLst/>
            </a:prstGeom>
            <a:ln w="76200">
              <a:solidFill>
                <a:srgbClr val="C00000"/>
              </a:solidFill>
            </a:ln>
            <a:sp3d extrusionH="317500" prstMaterial="flat">
              <a:bevelT w="165100" prst="coolSlant"/>
              <a:extrusionClr>
                <a:schemeClr val="bg2">
                  <a:lumMod val="50000"/>
                </a:schemeClr>
              </a:extrusionClr>
            </a:sp3d>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flipH="1" flipV="1">
              <a:off x="3477904" y="5472752"/>
              <a:ext cx="457200" cy="1588"/>
            </a:xfrm>
            <a:prstGeom prst="line">
              <a:avLst/>
            </a:prstGeom>
            <a:ln w="76200">
              <a:solidFill>
                <a:srgbClr val="C00000"/>
              </a:solidFill>
            </a:ln>
            <a:sp3d extrusionH="317500" prstMaterial="flat">
              <a:bevelT w="165100" prst="coolSlant"/>
              <a:extrusionClr>
                <a:schemeClr val="bg2">
                  <a:lumMod val="50000"/>
                </a:schemeClr>
              </a:extrusionClr>
            </a:sp3d>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684896" y="5257800"/>
              <a:ext cx="914400" cy="1588"/>
            </a:xfrm>
            <a:prstGeom prst="line">
              <a:avLst/>
            </a:prstGeom>
            <a:ln w="76200">
              <a:solidFill>
                <a:srgbClr val="C00000"/>
              </a:solidFill>
            </a:ln>
            <a:sp3d extrusionH="317500" prstMaterial="flat">
              <a:bevelT w="165100" prst="coolSlant"/>
              <a:extrusionClr>
                <a:schemeClr val="bg2">
                  <a:lumMod val="50000"/>
                </a:schemeClr>
              </a:extrusionClr>
            </a:sp3d>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a:off x="4367852" y="5448300"/>
              <a:ext cx="381000" cy="1588"/>
            </a:xfrm>
            <a:prstGeom prst="line">
              <a:avLst/>
            </a:prstGeom>
            <a:ln w="76200">
              <a:solidFill>
                <a:srgbClr val="C00000"/>
              </a:solidFill>
            </a:ln>
            <a:sp3d extrusionH="317500" prstMaterial="flat">
              <a:bevelT w="165100" prst="coolSlant"/>
              <a:extrusionClr>
                <a:schemeClr val="bg2">
                  <a:lumMod val="50000"/>
                </a:schemeClr>
              </a:extrusionClr>
            </a:sp3d>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4128448" y="5605816"/>
              <a:ext cx="457200" cy="1588"/>
            </a:xfrm>
            <a:prstGeom prst="line">
              <a:avLst/>
            </a:prstGeom>
            <a:ln w="76200">
              <a:solidFill>
                <a:srgbClr val="C00000"/>
              </a:solidFill>
            </a:ln>
            <a:sp3d extrusionH="317500" prstMaterial="flat">
              <a:bevelT w="165100" prst="coolSlant"/>
              <a:extrusionClr>
                <a:schemeClr val="bg2">
                  <a:lumMod val="50000"/>
                </a:schemeClr>
              </a:extrusionClr>
            </a:sp3d>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3464256" y="2133600"/>
              <a:ext cx="457200" cy="1588"/>
            </a:xfrm>
            <a:prstGeom prst="line">
              <a:avLst/>
            </a:prstGeom>
            <a:ln w="76200">
              <a:solidFill>
                <a:srgbClr val="C00000"/>
              </a:solidFill>
            </a:ln>
            <a:sp3d extrusionH="317500" prstMaterial="flat">
              <a:bevelT w="165100" prst="coolSlant"/>
              <a:extrusionClr>
                <a:schemeClr val="bg2">
                  <a:lumMod val="50000"/>
                </a:schemeClr>
              </a:extrusionClr>
            </a:sp3d>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276600" y="2334904"/>
              <a:ext cx="457200" cy="1588"/>
            </a:xfrm>
            <a:prstGeom prst="line">
              <a:avLst/>
            </a:prstGeom>
            <a:ln w="76200">
              <a:solidFill>
                <a:srgbClr val="C00000"/>
              </a:solidFill>
            </a:ln>
            <a:sp3d extrusionH="317500" prstMaterial="flat">
              <a:bevelT w="165100" prst="coolSlant"/>
              <a:extrusionClr>
                <a:schemeClr val="bg2">
                  <a:lumMod val="50000"/>
                </a:schemeClr>
              </a:extrusionClr>
            </a:sp3d>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2628900" y="2933700"/>
              <a:ext cx="1295400" cy="1588"/>
            </a:xfrm>
            <a:prstGeom prst="line">
              <a:avLst/>
            </a:prstGeom>
            <a:ln w="76200">
              <a:solidFill>
                <a:srgbClr val="C00000"/>
              </a:solidFill>
            </a:ln>
            <a:sp3d extrusionH="317500" prstMaterial="flat">
              <a:bevelT w="165100" prst="coolSlant"/>
              <a:extrusionClr>
                <a:schemeClr val="bg2">
                  <a:lumMod val="50000"/>
                </a:schemeClr>
              </a:extrusionClr>
            </a:sp3d>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2616844" y="2940068"/>
              <a:ext cx="502920" cy="1588"/>
            </a:xfrm>
            <a:prstGeom prst="line">
              <a:avLst/>
            </a:prstGeom>
            <a:ln w="76200">
              <a:solidFill>
                <a:srgbClr val="C00000"/>
              </a:solidFill>
            </a:ln>
            <a:sp3d extrusionH="317500" prstMaterial="flat">
              <a:bevelT w="165100" prst="coolSlant"/>
              <a:extrusionClr>
                <a:schemeClr val="bg2">
                  <a:lumMod val="50000"/>
                </a:schemeClr>
              </a:extrusionClr>
            </a:sp3d>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2895600" y="3151496"/>
              <a:ext cx="381000" cy="1588"/>
            </a:xfrm>
            <a:prstGeom prst="line">
              <a:avLst/>
            </a:prstGeom>
            <a:ln w="76200">
              <a:solidFill>
                <a:srgbClr val="C00000"/>
              </a:solidFill>
            </a:ln>
            <a:sp3d extrusionH="317500" prstMaterial="flat">
              <a:bevelT w="165100" prst="coolSlant"/>
              <a:extrusionClr>
                <a:schemeClr val="bg2">
                  <a:lumMod val="50000"/>
                </a:schemeClr>
              </a:extrusionClr>
            </a:sp3d>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5400000">
              <a:off x="3045156" y="3785548"/>
              <a:ext cx="1295400" cy="1588"/>
            </a:xfrm>
            <a:prstGeom prst="line">
              <a:avLst/>
            </a:prstGeom>
            <a:ln w="76200">
              <a:solidFill>
                <a:srgbClr val="C00000"/>
              </a:solidFill>
            </a:ln>
            <a:sp3d extrusionH="317500" prstMaterial="flat">
              <a:bevelT w="165100" prst="coolSlant"/>
              <a:extrusionClr>
                <a:schemeClr val="bg2">
                  <a:lumMod val="50000"/>
                </a:schemeClr>
              </a:extrusionClr>
            </a:sp3d>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3651912" y="3159456"/>
              <a:ext cx="457200" cy="1588"/>
            </a:xfrm>
            <a:prstGeom prst="line">
              <a:avLst/>
            </a:prstGeom>
            <a:ln w="76200">
              <a:solidFill>
                <a:srgbClr val="C00000"/>
              </a:solidFill>
            </a:ln>
            <a:sp3d extrusionH="317500" prstMaterial="flat">
              <a:bevelT w="165100" prst="coolSlant"/>
              <a:extrusionClr>
                <a:schemeClr val="bg2">
                  <a:lumMod val="50000"/>
                </a:schemeClr>
              </a:extrusionClr>
            </a:sp3d>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5400000">
              <a:off x="3657600" y="2729552"/>
              <a:ext cx="914400" cy="1588"/>
            </a:xfrm>
            <a:prstGeom prst="line">
              <a:avLst/>
            </a:prstGeom>
            <a:ln w="76200">
              <a:solidFill>
                <a:srgbClr val="C00000"/>
              </a:solidFill>
            </a:ln>
            <a:sp3d extrusionH="317500" prstMaterial="flat">
              <a:bevelT w="165100" prst="coolSlant"/>
              <a:extrusionClr>
                <a:schemeClr val="bg2">
                  <a:lumMod val="50000"/>
                </a:schemeClr>
              </a:extrusionClr>
            </a:sp3d>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3657600" y="2743200"/>
              <a:ext cx="457200" cy="1588"/>
            </a:xfrm>
            <a:prstGeom prst="line">
              <a:avLst/>
            </a:prstGeom>
            <a:ln w="76200">
              <a:solidFill>
                <a:srgbClr val="C00000"/>
              </a:solidFill>
            </a:ln>
            <a:sp3d extrusionH="317500" prstMaterial="flat">
              <a:bevelT w="165100" prst="coolSlant"/>
              <a:extrusionClr>
                <a:schemeClr val="bg2">
                  <a:lumMod val="50000"/>
                </a:schemeClr>
              </a:extrusionClr>
            </a:sp3d>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5400000">
              <a:off x="3708776" y="2743200"/>
              <a:ext cx="1676400" cy="1588"/>
            </a:xfrm>
            <a:prstGeom prst="line">
              <a:avLst/>
            </a:prstGeom>
            <a:ln w="76200">
              <a:solidFill>
                <a:srgbClr val="C00000"/>
              </a:solidFill>
            </a:ln>
            <a:sp3d extrusionH="317500" prstMaterial="flat">
              <a:bevelT w="165100" prst="coolSlant"/>
              <a:extrusionClr>
                <a:schemeClr val="bg2">
                  <a:lumMod val="50000"/>
                </a:schemeClr>
              </a:extrusionClr>
            </a:sp3d>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4114800" y="3567752"/>
              <a:ext cx="457200" cy="1588"/>
            </a:xfrm>
            <a:prstGeom prst="line">
              <a:avLst/>
            </a:prstGeom>
            <a:ln w="76200">
              <a:solidFill>
                <a:srgbClr val="C00000"/>
              </a:solidFill>
            </a:ln>
            <a:sp3d extrusionH="317500" prstMaterial="flat">
              <a:bevelT w="165100" prst="coolSlant"/>
              <a:extrusionClr>
                <a:schemeClr val="bg2">
                  <a:lumMod val="50000"/>
                </a:schemeClr>
              </a:extrusionClr>
            </a:sp3d>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4523096" y="2743200"/>
              <a:ext cx="381000" cy="1588"/>
            </a:xfrm>
            <a:prstGeom prst="line">
              <a:avLst/>
            </a:prstGeom>
            <a:ln w="76200">
              <a:solidFill>
                <a:srgbClr val="C00000"/>
              </a:solidFill>
            </a:ln>
            <a:sp3d extrusionH="317500" prstMaterial="flat">
              <a:bevelT w="165100" prst="coolSlant"/>
              <a:extrusionClr>
                <a:schemeClr val="bg2">
                  <a:lumMod val="50000"/>
                </a:schemeClr>
              </a:extrusionClr>
            </a:sp3d>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2438400" y="3581400"/>
              <a:ext cx="381000" cy="1588"/>
            </a:xfrm>
            <a:prstGeom prst="line">
              <a:avLst/>
            </a:prstGeom>
            <a:ln w="76200">
              <a:solidFill>
                <a:srgbClr val="C00000"/>
              </a:solidFill>
            </a:ln>
            <a:sp3d extrusionH="317500" prstMaterial="flat">
              <a:bevelT w="165100" prst="coolSlant"/>
              <a:extrusionClr>
                <a:schemeClr val="bg2">
                  <a:lumMod val="50000"/>
                </a:schemeClr>
              </a:extrusionClr>
            </a:sp3d>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5400000">
              <a:off x="2513212" y="3819348"/>
              <a:ext cx="557784" cy="1588"/>
            </a:xfrm>
            <a:prstGeom prst="line">
              <a:avLst/>
            </a:prstGeom>
            <a:ln w="76200">
              <a:solidFill>
                <a:srgbClr val="C00000"/>
              </a:solidFill>
            </a:ln>
            <a:sp3d extrusionH="317500" prstMaterial="flat">
              <a:bevelT w="165100" prst="coolSlant"/>
              <a:extrusionClr>
                <a:schemeClr val="bg2">
                  <a:lumMod val="50000"/>
                </a:schemeClr>
              </a:extrusionClr>
            </a:sp3d>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2819400" y="4052248"/>
              <a:ext cx="502920" cy="1588"/>
            </a:xfrm>
            <a:prstGeom prst="line">
              <a:avLst/>
            </a:prstGeom>
            <a:ln w="76200">
              <a:solidFill>
                <a:srgbClr val="C00000"/>
              </a:solidFill>
            </a:ln>
            <a:sp3d extrusionH="317500" prstMaterial="flat">
              <a:bevelT w="165100" prst="coolSlant"/>
              <a:extrusionClr>
                <a:schemeClr val="bg2">
                  <a:lumMod val="50000"/>
                </a:schemeClr>
              </a:extrusionClr>
            </a:sp3d>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5400000">
              <a:off x="2680648" y="4648200"/>
              <a:ext cx="1219200" cy="1588"/>
            </a:xfrm>
            <a:prstGeom prst="line">
              <a:avLst/>
            </a:prstGeom>
            <a:ln w="76200">
              <a:solidFill>
                <a:srgbClr val="C00000"/>
              </a:solidFill>
            </a:ln>
            <a:sp3d extrusionH="317500" prstMaterial="flat">
              <a:bevelT w="165100" prst="coolSlant"/>
              <a:extrusionClr>
                <a:schemeClr val="bg2">
                  <a:lumMod val="50000"/>
                </a:schemeClr>
              </a:extrusionClr>
            </a:sp3d>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2827360" y="5257800"/>
              <a:ext cx="502920" cy="1588"/>
            </a:xfrm>
            <a:prstGeom prst="line">
              <a:avLst/>
            </a:prstGeom>
            <a:ln w="76200">
              <a:solidFill>
                <a:srgbClr val="C00000"/>
              </a:solidFill>
            </a:ln>
            <a:sp3d extrusionH="317500" prstMaterial="flat">
              <a:bevelT w="165100" prst="coolSlant"/>
              <a:extrusionClr>
                <a:schemeClr val="bg2">
                  <a:lumMod val="50000"/>
                </a:schemeClr>
              </a:extrusionClr>
            </a:sp3d>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3706504" y="3989696"/>
              <a:ext cx="2057400" cy="1588"/>
            </a:xfrm>
            <a:prstGeom prst="line">
              <a:avLst/>
            </a:prstGeom>
            <a:ln w="76200">
              <a:solidFill>
                <a:srgbClr val="C00000"/>
              </a:solidFill>
            </a:ln>
            <a:sp3d extrusionH="317500" prstMaterial="flat">
              <a:bevelT w="165100" prst="coolSlant"/>
              <a:extrusionClr>
                <a:schemeClr val="bg2">
                  <a:lumMod val="50000"/>
                </a:schemeClr>
              </a:extrusionClr>
            </a:sp3d>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5535304" y="3796352"/>
              <a:ext cx="457200" cy="1588"/>
            </a:xfrm>
            <a:prstGeom prst="line">
              <a:avLst/>
            </a:prstGeom>
            <a:ln w="76200">
              <a:solidFill>
                <a:srgbClr val="C00000"/>
              </a:solidFill>
            </a:ln>
            <a:sp3d extrusionH="317500" prstMaterial="flat">
              <a:bevelT w="165100" prst="coolSlant"/>
              <a:extrusionClr>
                <a:schemeClr val="bg2">
                  <a:lumMod val="50000"/>
                </a:schemeClr>
              </a:extrusionClr>
            </a:sp3d>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4953000" y="3581400"/>
              <a:ext cx="1280160" cy="1588"/>
            </a:xfrm>
            <a:prstGeom prst="line">
              <a:avLst/>
            </a:prstGeom>
            <a:ln w="76200">
              <a:solidFill>
                <a:srgbClr val="C00000"/>
              </a:solidFill>
            </a:ln>
            <a:sp3d extrusionH="317500" prstMaterial="flat">
              <a:bevelT w="165100" prst="coolSlant"/>
              <a:extrusionClr>
                <a:schemeClr val="bg2">
                  <a:lumMod val="50000"/>
                </a:schemeClr>
              </a:extrusionClr>
            </a:sp3d>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4724400" y="3374408"/>
              <a:ext cx="457200" cy="1588"/>
            </a:xfrm>
            <a:prstGeom prst="line">
              <a:avLst/>
            </a:prstGeom>
            <a:ln w="76200">
              <a:solidFill>
                <a:srgbClr val="C00000"/>
              </a:solidFill>
            </a:ln>
            <a:sp3d extrusionH="317500" prstMaterial="flat">
              <a:bevelT w="165100" prst="coolSlant"/>
              <a:extrusionClr>
                <a:schemeClr val="bg2">
                  <a:lumMod val="50000"/>
                </a:schemeClr>
              </a:extrusionClr>
            </a:sp3d>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5400000">
              <a:off x="5549020" y="2930788"/>
              <a:ext cx="1344168" cy="1588"/>
            </a:xfrm>
            <a:prstGeom prst="line">
              <a:avLst/>
            </a:prstGeom>
            <a:ln w="76200">
              <a:solidFill>
                <a:srgbClr val="C00000"/>
              </a:solidFill>
            </a:ln>
            <a:sp3d extrusionH="317500" prstMaterial="flat">
              <a:bevelT w="165100" prst="coolSlant"/>
              <a:extrusionClr>
                <a:schemeClr val="bg2">
                  <a:lumMod val="50000"/>
                </a:schemeClr>
              </a:extrusionClr>
            </a:sp3d>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5334000" y="2743200"/>
              <a:ext cx="914400" cy="1588"/>
            </a:xfrm>
            <a:prstGeom prst="line">
              <a:avLst/>
            </a:prstGeom>
            <a:ln w="76200">
              <a:solidFill>
                <a:srgbClr val="C00000"/>
              </a:solidFill>
            </a:ln>
            <a:sp3d extrusionH="317500" prstMaterial="flat">
              <a:bevelT w="165100" prst="coolSlant"/>
              <a:extrusionClr>
                <a:schemeClr val="bg2">
                  <a:lumMod val="50000"/>
                </a:schemeClr>
              </a:extrusionClr>
            </a:sp3d>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4912056" y="2313296"/>
              <a:ext cx="457200" cy="1588"/>
            </a:xfrm>
            <a:prstGeom prst="line">
              <a:avLst/>
            </a:prstGeom>
            <a:ln w="76200">
              <a:solidFill>
                <a:srgbClr val="C00000"/>
              </a:solidFill>
            </a:ln>
            <a:sp3d extrusionH="317500" prstMaterial="flat">
              <a:bevelT w="165100" prst="coolSlant"/>
              <a:extrusionClr>
                <a:schemeClr val="bg2">
                  <a:lumMod val="50000"/>
                </a:schemeClr>
              </a:extrusionClr>
            </a:sp3d>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rot="5400000">
              <a:off x="4876800" y="2743200"/>
              <a:ext cx="914400" cy="1588"/>
            </a:xfrm>
            <a:prstGeom prst="line">
              <a:avLst/>
            </a:prstGeom>
            <a:ln w="76200">
              <a:solidFill>
                <a:srgbClr val="C00000"/>
              </a:solidFill>
            </a:ln>
            <a:sp3d extrusionH="317500" prstMaterial="flat">
              <a:bevelT w="165100" prst="coolSlant"/>
              <a:extrusionClr>
                <a:schemeClr val="bg2">
                  <a:lumMod val="50000"/>
                </a:schemeClr>
              </a:extrusionClr>
            </a:sp3d>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5306704" y="3186752"/>
              <a:ext cx="502920" cy="1588"/>
            </a:xfrm>
            <a:prstGeom prst="line">
              <a:avLst/>
            </a:prstGeom>
            <a:ln w="76200">
              <a:solidFill>
                <a:srgbClr val="C00000"/>
              </a:solidFill>
            </a:ln>
            <a:sp3d extrusionH="317500" prstMaterial="flat">
              <a:bevelT w="165100" prst="coolSlant"/>
              <a:extrusionClr>
                <a:schemeClr val="bg2">
                  <a:lumMod val="50000"/>
                </a:schemeClr>
              </a:extrusionClr>
            </a:sp3d>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rot="5400000">
              <a:off x="5562600" y="2133600"/>
              <a:ext cx="457200" cy="1588"/>
            </a:xfrm>
            <a:prstGeom prst="line">
              <a:avLst/>
            </a:prstGeom>
            <a:ln w="76200">
              <a:solidFill>
                <a:srgbClr val="C00000"/>
              </a:solidFill>
            </a:ln>
            <a:sp3d extrusionH="317500" prstMaterial="flat">
              <a:bevelT w="165100" prst="coolSlant"/>
              <a:extrusionClr>
                <a:schemeClr val="bg2">
                  <a:lumMod val="50000"/>
                </a:schemeClr>
              </a:extrusionClr>
            </a:sp3d>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rot="5400000">
              <a:off x="4084320" y="4831080"/>
              <a:ext cx="1737360" cy="1588"/>
            </a:xfrm>
            <a:prstGeom prst="line">
              <a:avLst/>
            </a:prstGeom>
            <a:ln w="76200">
              <a:solidFill>
                <a:srgbClr val="C00000"/>
              </a:solidFill>
            </a:ln>
            <a:sp3d extrusionH="317500" prstMaterial="flat">
              <a:bevelT w="165100" prst="coolSlant"/>
              <a:extrusionClr>
                <a:schemeClr val="bg2">
                  <a:lumMod val="50000"/>
                </a:schemeClr>
              </a:extrusionClr>
            </a:sp3d>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4925704" y="5666096"/>
              <a:ext cx="914400" cy="1588"/>
            </a:xfrm>
            <a:prstGeom prst="line">
              <a:avLst/>
            </a:prstGeom>
            <a:ln w="76200">
              <a:solidFill>
                <a:srgbClr val="C00000"/>
              </a:solidFill>
            </a:ln>
            <a:sp3d extrusionH="317500" prstMaterial="flat">
              <a:bevelT w="165100" prst="coolSlant"/>
              <a:extrusionClr>
                <a:schemeClr val="bg2">
                  <a:lumMod val="50000"/>
                </a:schemeClr>
              </a:extrusionClr>
            </a:sp3d>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rot="5400000">
              <a:off x="5599040" y="5477256"/>
              <a:ext cx="438912" cy="1588"/>
            </a:xfrm>
            <a:prstGeom prst="line">
              <a:avLst/>
            </a:prstGeom>
            <a:ln w="76200">
              <a:solidFill>
                <a:srgbClr val="C00000"/>
              </a:solidFill>
            </a:ln>
            <a:sp3d extrusionH="317500" prstMaterial="flat">
              <a:bevelT w="165100" prst="coolSlant"/>
              <a:extrusionClr>
                <a:schemeClr val="bg2">
                  <a:lumMod val="50000"/>
                </a:schemeClr>
              </a:extrusionClr>
            </a:sp3d>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5334000" y="5257800"/>
              <a:ext cx="521208" cy="1588"/>
            </a:xfrm>
            <a:prstGeom prst="line">
              <a:avLst/>
            </a:prstGeom>
            <a:ln w="76200">
              <a:solidFill>
                <a:srgbClr val="C00000"/>
              </a:solidFill>
            </a:ln>
            <a:sp3d extrusionH="317500" prstMaterial="flat">
              <a:bevelT w="165100" prst="coolSlant"/>
              <a:extrusionClr>
                <a:schemeClr val="bg2">
                  <a:lumMod val="50000"/>
                </a:schemeClr>
              </a:extrusionClr>
            </a:sp3d>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rot="5400000">
              <a:off x="4904096" y="4835856"/>
              <a:ext cx="914400" cy="1588"/>
            </a:xfrm>
            <a:prstGeom prst="line">
              <a:avLst/>
            </a:prstGeom>
            <a:ln w="76200">
              <a:solidFill>
                <a:srgbClr val="C00000"/>
              </a:solidFill>
            </a:ln>
            <a:sp3d extrusionH="317500" prstMaterial="flat">
              <a:bevelT w="165100" prst="coolSlant"/>
              <a:extrusionClr>
                <a:schemeClr val="bg2">
                  <a:lumMod val="50000"/>
                </a:schemeClr>
              </a:extrusionClr>
            </a:sp3d>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5382904" y="4419600"/>
              <a:ext cx="838200" cy="1588"/>
            </a:xfrm>
            <a:prstGeom prst="line">
              <a:avLst/>
            </a:prstGeom>
            <a:ln w="76200">
              <a:solidFill>
                <a:srgbClr val="C00000"/>
              </a:solidFill>
            </a:ln>
            <a:sp3d extrusionH="317500" prstMaterial="flat">
              <a:bevelT w="165100" prst="coolSlant"/>
              <a:extrusionClr>
                <a:schemeClr val="bg2">
                  <a:lumMod val="50000"/>
                </a:schemeClr>
              </a:extrusionClr>
            </a:sp3d>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rot="5400000">
              <a:off x="5961752" y="4200144"/>
              <a:ext cx="475488" cy="1588"/>
            </a:xfrm>
            <a:prstGeom prst="line">
              <a:avLst/>
            </a:prstGeom>
            <a:ln w="76200">
              <a:solidFill>
                <a:srgbClr val="C00000"/>
              </a:solidFill>
            </a:ln>
            <a:sp3d extrusionH="317500" prstMaterial="flat">
              <a:bevelT w="165100" prst="coolSlant"/>
              <a:extrusionClr>
                <a:schemeClr val="bg2">
                  <a:lumMod val="50000"/>
                </a:schemeClr>
              </a:extrusionClr>
            </a:sp3d>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6172200" y="3981736"/>
              <a:ext cx="457200" cy="1588"/>
            </a:xfrm>
            <a:prstGeom prst="line">
              <a:avLst/>
            </a:prstGeom>
            <a:ln w="76200">
              <a:solidFill>
                <a:srgbClr val="C00000"/>
              </a:solidFill>
            </a:ln>
            <a:sp3d extrusionH="317500" prstMaterial="flat">
              <a:bevelT w="165100" prst="coolSlant"/>
              <a:extrusionClr>
                <a:schemeClr val="bg2">
                  <a:lumMod val="50000"/>
                </a:schemeClr>
              </a:extrusionClr>
            </a:sp3d>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rot="5400000">
              <a:off x="5755944" y="5660408"/>
              <a:ext cx="914400" cy="1588"/>
            </a:xfrm>
            <a:prstGeom prst="line">
              <a:avLst/>
            </a:prstGeom>
            <a:ln w="76200">
              <a:solidFill>
                <a:srgbClr val="C00000"/>
              </a:solidFill>
            </a:ln>
            <a:sp3d extrusionH="317500" prstMaterial="flat">
              <a:bevelT w="165100" prst="coolSlant"/>
              <a:extrusionClr>
                <a:schemeClr val="bg2">
                  <a:lumMod val="50000"/>
                </a:schemeClr>
              </a:extrusionClr>
            </a:sp3d>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2030104" y="5881048"/>
              <a:ext cx="2743200" cy="1588"/>
            </a:xfrm>
            <a:prstGeom prst="line">
              <a:avLst/>
            </a:prstGeom>
            <a:ln w="76200">
              <a:solidFill>
                <a:schemeClr val="tx1"/>
              </a:solidFill>
              <a:headEnd type="triangle" w="med" len="med"/>
              <a:tailEnd type="none" w="med" len="med"/>
            </a:ln>
            <a:sp3d extrusionH="317500" prstMaterial="flat">
              <a:bevelT w="165100" prst="coolSlant"/>
              <a:extrusionClr>
                <a:schemeClr val="bg2">
                  <a:lumMod val="50000"/>
                </a:schemeClr>
              </a:extrusionClr>
            </a:sp3d>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rot="5400000">
              <a:off x="4294496" y="5459104"/>
              <a:ext cx="914400" cy="1588"/>
            </a:xfrm>
            <a:prstGeom prst="line">
              <a:avLst/>
            </a:prstGeom>
            <a:ln w="76200">
              <a:solidFill>
                <a:schemeClr val="tx1"/>
              </a:solidFill>
            </a:ln>
            <a:sp3d extrusionH="317500" prstMaterial="flat">
              <a:bevelT w="165100" prst="coolSlant"/>
              <a:extrusionClr>
                <a:schemeClr val="bg2">
                  <a:lumMod val="50000"/>
                </a:schemeClr>
              </a:extrusionClr>
            </a:sp3d>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4316104" y="5029200"/>
              <a:ext cx="457200" cy="1588"/>
            </a:xfrm>
            <a:prstGeom prst="line">
              <a:avLst/>
            </a:prstGeom>
            <a:ln w="76200">
              <a:solidFill>
                <a:schemeClr val="tx1"/>
              </a:solidFill>
            </a:ln>
            <a:sp3d extrusionH="317500" prstMaterial="flat">
              <a:bevelT w="165100" prst="coolSlant"/>
              <a:extrusionClr>
                <a:schemeClr val="bg2">
                  <a:lumMod val="50000"/>
                </a:schemeClr>
              </a:extrusionClr>
            </a:sp3d>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5400000" flipH="1" flipV="1">
              <a:off x="4114800" y="4835856"/>
              <a:ext cx="457200" cy="1588"/>
            </a:xfrm>
            <a:prstGeom prst="line">
              <a:avLst/>
            </a:prstGeom>
            <a:ln w="76200">
              <a:solidFill>
                <a:schemeClr val="tx1"/>
              </a:solidFill>
            </a:ln>
            <a:sp3d extrusionH="317500" prstMaterial="flat">
              <a:bevelT w="165100" prst="coolSlant"/>
              <a:extrusionClr>
                <a:schemeClr val="bg2">
                  <a:lumMod val="50000"/>
                </a:schemeClr>
              </a:extrusionClr>
            </a:sp3d>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4316104" y="4634552"/>
              <a:ext cx="457200" cy="1588"/>
            </a:xfrm>
            <a:prstGeom prst="line">
              <a:avLst/>
            </a:prstGeom>
            <a:ln w="76200">
              <a:solidFill>
                <a:schemeClr val="tx1"/>
              </a:solidFill>
            </a:ln>
            <a:sp3d extrusionH="317500" prstMaterial="flat">
              <a:bevelT w="165100" prst="coolSlant"/>
              <a:extrusionClr>
                <a:schemeClr val="bg2">
                  <a:lumMod val="50000"/>
                </a:schemeClr>
              </a:extrusionClr>
            </a:sp3d>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rot="5400000" flipH="1" flipV="1">
              <a:off x="4509448" y="4419600"/>
              <a:ext cx="457200" cy="1588"/>
            </a:xfrm>
            <a:prstGeom prst="line">
              <a:avLst/>
            </a:prstGeom>
            <a:ln w="76200">
              <a:solidFill>
                <a:schemeClr val="tx1"/>
              </a:solidFill>
            </a:ln>
            <a:sp3d extrusionH="317500" prstMaterial="flat">
              <a:bevelT w="165100" prst="coolSlant"/>
              <a:extrusionClr>
                <a:schemeClr val="bg2">
                  <a:lumMod val="50000"/>
                </a:schemeClr>
              </a:extrusionClr>
            </a:sp3d>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3858904" y="4191000"/>
              <a:ext cx="914400" cy="1588"/>
            </a:xfrm>
            <a:prstGeom prst="line">
              <a:avLst/>
            </a:prstGeom>
            <a:ln w="76200">
              <a:solidFill>
                <a:schemeClr val="tx1"/>
              </a:solidFill>
            </a:ln>
            <a:sp3d extrusionH="317500" prstMaterial="flat">
              <a:bevelT w="165100" prst="coolSlant"/>
              <a:extrusionClr>
                <a:schemeClr val="bg2">
                  <a:lumMod val="50000"/>
                </a:schemeClr>
              </a:extrusionClr>
            </a:sp3d>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rot="5400000">
              <a:off x="3634740" y="4415164"/>
              <a:ext cx="502920" cy="1588"/>
            </a:xfrm>
            <a:prstGeom prst="line">
              <a:avLst/>
            </a:prstGeom>
            <a:ln w="76200">
              <a:solidFill>
                <a:schemeClr val="tx1"/>
              </a:solidFill>
            </a:ln>
            <a:sp3d extrusionH="317500" prstMaterial="flat">
              <a:bevelT w="165100" prst="coolSlant"/>
              <a:extrusionClr>
                <a:schemeClr val="bg2">
                  <a:lumMod val="50000"/>
                </a:schemeClr>
              </a:extrusionClr>
            </a:sp3d>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rot="10800000">
              <a:off x="3469944" y="4648200"/>
              <a:ext cx="457200" cy="1588"/>
            </a:xfrm>
            <a:prstGeom prst="line">
              <a:avLst/>
            </a:prstGeom>
            <a:ln w="76200">
              <a:solidFill>
                <a:schemeClr val="tx1"/>
              </a:solidFill>
            </a:ln>
            <a:sp3d extrusionH="317500" prstMaterial="flat">
              <a:bevelT w="165100" prst="coolSlant"/>
              <a:extrusionClr>
                <a:schemeClr val="bg2">
                  <a:lumMod val="50000"/>
                </a:schemeClr>
              </a:extrusionClr>
            </a:sp3d>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5400000" flipH="1" flipV="1">
              <a:off x="3048000" y="4191000"/>
              <a:ext cx="914400" cy="1588"/>
            </a:xfrm>
            <a:prstGeom prst="line">
              <a:avLst/>
            </a:prstGeom>
            <a:ln w="76200">
              <a:solidFill>
                <a:schemeClr val="tx1"/>
              </a:solidFill>
            </a:ln>
            <a:sp3d extrusionH="317500" prstMaterial="flat">
              <a:bevelT w="165100" prst="coolSlant"/>
              <a:extrusionClr>
                <a:schemeClr val="bg2">
                  <a:lumMod val="50000"/>
                </a:schemeClr>
              </a:extrusionClr>
            </a:sp3d>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rot="10800000">
              <a:off x="3048000" y="3774744"/>
              <a:ext cx="457200" cy="1588"/>
            </a:xfrm>
            <a:prstGeom prst="line">
              <a:avLst/>
            </a:prstGeom>
            <a:ln w="76200">
              <a:solidFill>
                <a:schemeClr val="tx1"/>
              </a:solidFill>
            </a:ln>
            <a:sp3d extrusionH="317500" prstMaterial="flat">
              <a:bevelT w="165100" prst="coolSlant"/>
              <a:extrusionClr>
                <a:schemeClr val="bg2">
                  <a:lumMod val="50000"/>
                </a:schemeClr>
              </a:extrusionClr>
            </a:sp3d>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rot="5400000" flipH="1" flipV="1">
              <a:off x="2819400" y="3581400"/>
              <a:ext cx="457200" cy="1588"/>
            </a:xfrm>
            <a:prstGeom prst="line">
              <a:avLst/>
            </a:prstGeom>
            <a:ln w="76200">
              <a:solidFill>
                <a:schemeClr val="tx1"/>
              </a:solidFill>
            </a:ln>
            <a:sp3d extrusionH="317500" prstMaterial="flat">
              <a:bevelT w="165100" prst="coolSlant"/>
              <a:extrusionClr>
                <a:schemeClr val="bg2">
                  <a:lumMod val="50000"/>
                </a:schemeClr>
              </a:extrusionClr>
            </a:sp3d>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0800000">
              <a:off x="2618096" y="3352800"/>
              <a:ext cx="457200" cy="1588"/>
            </a:xfrm>
            <a:prstGeom prst="line">
              <a:avLst/>
            </a:prstGeom>
            <a:ln w="76200">
              <a:solidFill>
                <a:schemeClr val="tx1"/>
              </a:solidFill>
            </a:ln>
            <a:sp3d extrusionH="317500" prstMaterial="flat">
              <a:bevelT w="165100" prst="coolSlant"/>
              <a:extrusionClr>
                <a:schemeClr val="bg2">
                  <a:lumMod val="50000"/>
                </a:schemeClr>
              </a:extrusionClr>
            </a:sp3d>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rot="5400000" flipH="1" flipV="1">
              <a:off x="2247900" y="2933700"/>
              <a:ext cx="838200" cy="1588"/>
            </a:xfrm>
            <a:prstGeom prst="line">
              <a:avLst/>
            </a:prstGeom>
            <a:ln w="76200">
              <a:solidFill>
                <a:schemeClr val="tx1"/>
              </a:solidFill>
            </a:ln>
            <a:sp3d extrusionH="317500" prstMaterial="flat">
              <a:bevelT w="165100" prst="coolSlant"/>
              <a:extrusionClr>
                <a:schemeClr val="bg2">
                  <a:lumMod val="50000"/>
                </a:schemeClr>
              </a:extrusionClr>
            </a:sp3d>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a:off x="2626056" y="2514600"/>
              <a:ext cx="457200" cy="1588"/>
            </a:xfrm>
            <a:prstGeom prst="line">
              <a:avLst/>
            </a:prstGeom>
            <a:ln w="76200">
              <a:solidFill>
                <a:schemeClr val="tx1"/>
              </a:solidFill>
            </a:ln>
            <a:sp3d extrusionH="317500" prstMaterial="flat">
              <a:bevelT w="165100" prst="coolSlant"/>
              <a:extrusionClr>
                <a:schemeClr val="bg2">
                  <a:lumMod val="50000"/>
                </a:schemeClr>
              </a:extrusionClr>
            </a:sp3d>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rot="5400000" flipH="1" flipV="1">
              <a:off x="2705100" y="2171700"/>
              <a:ext cx="685800" cy="1588"/>
            </a:xfrm>
            <a:prstGeom prst="line">
              <a:avLst/>
            </a:prstGeom>
            <a:ln w="76200">
              <a:solidFill>
                <a:schemeClr val="tx1"/>
              </a:solidFill>
            </a:ln>
            <a:sp3d extrusionH="317500" prstMaterial="flat">
              <a:bevelT w="165100" prst="coolSlant"/>
              <a:extrusionClr>
                <a:schemeClr val="bg2">
                  <a:lumMod val="50000"/>
                </a:schemeClr>
              </a:extrusionClr>
            </a:sp3d>
          </p:spPr>
          <p:style>
            <a:lnRef idx="1">
              <a:schemeClr val="accent1"/>
            </a:lnRef>
            <a:fillRef idx="0">
              <a:schemeClr val="accent1"/>
            </a:fillRef>
            <a:effectRef idx="0">
              <a:schemeClr val="accent1"/>
            </a:effectRef>
            <a:fontRef idx="minor">
              <a:schemeClr val="tx1"/>
            </a:fontRef>
          </p:style>
        </p:cxnSp>
      </p:grpSp>
      <p:sp>
        <p:nvSpPr>
          <p:cNvPr id="82" name="Freeform 16"/>
          <p:cNvSpPr>
            <a:spLocks/>
          </p:cNvSpPr>
          <p:nvPr/>
        </p:nvSpPr>
        <p:spPr bwMode="auto">
          <a:xfrm flipH="1">
            <a:off x="3886200" y="1870075"/>
            <a:ext cx="457200" cy="1562100"/>
          </a:xfrm>
          <a:custGeom>
            <a:avLst/>
            <a:gdLst>
              <a:gd name="T0" fmla="*/ 2147483647 w 186"/>
              <a:gd name="T1" fmla="*/ 2147483647 h 600"/>
              <a:gd name="T2" fmla="*/ 2147483647 w 186"/>
              <a:gd name="T3" fmla="*/ 2147483647 h 600"/>
              <a:gd name="T4" fmla="*/ 2147483647 w 186"/>
              <a:gd name="T5" fmla="*/ 2147483647 h 600"/>
              <a:gd name="T6" fmla="*/ 2147483647 w 186"/>
              <a:gd name="T7" fmla="*/ 2147483647 h 600"/>
              <a:gd name="T8" fmla="*/ 2147483647 w 186"/>
              <a:gd name="T9" fmla="*/ 2147483647 h 600"/>
              <a:gd name="T10" fmla="*/ 2147483647 w 186"/>
              <a:gd name="T11" fmla="*/ 2147483647 h 600"/>
              <a:gd name="T12" fmla="*/ 2147483647 w 186"/>
              <a:gd name="T13" fmla="*/ 2147483647 h 600"/>
              <a:gd name="T14" fmla="*/ 2147483647 w 186"/>
              <a:gd name="T15" fmla="*/ 2147483647 h 600"/>
              <a:gd name="T16" fmla="*/ 2147483647 w 186"/>
              <a:gd name="T17" fmla="*/ 2147483647 h 600"/>
              <a:gd name="T18" fmla="*/ 2147483647 w 186"/>
              <a:gd name="T19" fmla="*/ 2147483647 h 600"/>
              <a:gd name="T20" fmla="*/ 2147483647 w 186"/>
              <a:gd name="T21" fmla="*/ 2147483647 h 600"/>
              <a:gd name="T22" fmla="*/ 2147483647 w 186"/>
              <a:gd name="T23" fmla="*/ 2147483647 h 600"/>
              <a:gd name="T24" fmla="*/ 2147483647 w 186"/>
              <a:gd name="T25" fmla="*/ 2147483647 h 600"/>
              <a:gd name="T26" fmla="*/ 2147483647 w 186"/>
              <a:gd name="T27" fmla="*/ 2147483647 h 600"/>
              <a:gd name="T28" fmla="*/ 2147483647 w 186"/>
              <a:gd name="T29" fmla="*/ 2147483647 h 600"/>
              <a:gd name="T30" fmla="*/ 2147483647 w 186"/>
              <a:gd name="T31" fmla="*/ 2147483647 h 600"/>
              <a:gd name="T32" fmla="*/ 2147483647 w 186"/>
              <a:gd name="T33" fmla="*/ 2147483647 h 600"/>
              <a:gd name="T34" fmla="*/ 2147483647 w 186"/>
              <a:gd name="T35" fmla="*/ 2147483647 h 600"/>
              <a:gd name="T36" fmla="*/ 2147483647 w 186"/>
              <a:gd name="T37" fmla="*/ 2147483647 h 600"/>
              <a:gd name="T38" fmla="*/ 2147483647 w 186"/>
              <a:gd name="T39" fmla="*/ 2147483647 h 600"/>
              <a:gd name="T40" fmla="*/ 2147483647 w 186"/>
              <a:gd name="T41" fmla="*/ 2147483647 h 600"/>
              <a:gd name="T42" fmla="*/ 2147483647 w 186"/>
              <a:gd name="T43" fmla="*/ 2147483647 h 600"/>
              <a:gd name="T44" fmla="*/ 2147483647 w 186"/>
              <a:gd name="T45" fmla="*/ 2147483647 h 600"/>
              <a:gd name="T46" fmla="*/ 2147483647 w 186"/>
              <a:gd name="T47" fmla="*/ 2147483647 h 600"/>
              <a:gd name="T48" fmla="*/ 2147483647 w 186"/>
              <a:gd name="T49" fmla="*/ 2147483647 h 600"/>
              <a:gd name="T50" fmla="*/ 0 w 186"/>
              <a:gd name="T51" fmla="*/ 2147483647 h 600"/>
              <a:gd name="T52" fmla="*/ 2147483647 w 186"/>
              <a:gd name="T53" fmla="*/ 2147483647 h 600"/>
              <a:gd name="T54" fmla="*/ 2147483647 w 186"/>
              <a:gd name="T55" fmla="*/ 2147483647 h 600"/>
              <a:gd name="T56" fmla="*/ 2147483647 w 186"/>
              <a:gd name="T57" fmla="*/ 2147483647 h 600"/>
              <a:gd name="T58" fmla="*/ 2147483647 w 186"/>
              <a:gd name="T59" fmla="*/ 2147483647 h 600"/>
              <a:gd name="T60" fmla="*/ 2147483647 w 186"/>
              <a:gd name="T61" fmla="*/ 2147483647 h 600"/>
              <a:gd name="T62" fmla="*/ 2147483647 w 186"/>
              <a:gd name="T63" fmla="*/ 2147483647 h 600"/>
              <a:gd name="T64" fmla="*/ 2147483647 w 186"/>
              <a:gd name="T65" fmla="*/ 2147483647 h 600"/>
              <a:gd name="T66" fmla="*/ 2147483647 w 186"/>
              <a:gd name="T67" fmla="*/ 2147483647 h 600"/>
              <a:gd name="T68" fmla="*/ 2147483647 w 186"/>
              <a:gd name="T69" fmla="*/ 2147483647 h 600"/>
              <a:gd name="T70" fmla="*/ 2147483647 w 186"/>
              <a:gd name="T71" fmla="*/ 2147483647 h 600"/>
              <a:gd name="T72" fmla="*/ 2147483647 w 186"/>
              <a:gd name="T73" fmla="*/ 2147483647 h 600"/>
              <a:gd name="T74" fmla="*/ 2147483647 w 186"/>
              <a:gd name="T75" fmla="*/ 2147483647 h 600"/>
              <a:gd name="T76" fmla="*/ 2147483647 w 186"/>
              <a:gd name="T77" fmla="*/ 2147483647 h 600"/>
              <a:gd name="T78" fmla="*/ 2147483647 w 186"/>
              <a:gd name="T79" fmla="*/ 2147483647 h 600"/>
              <a:gd name="T80" fmla="*/ 2147483647 w 186"/>
              <a:gd name="T81" fmla="*/ 2147483647 h 600"/>
              <a:gd name="T82" fmla="*/ 2147483647 w 186"/>
              <a:gd name="T83" fmla="*/ 2147483647 h 600"/>
              <a:gd name="T84" fmla="*/ 2147483647 w 186"/>
              <a:gd name="T85" fmla="*/ 2147483647 h 600"/>
              <a:gd name="T86" fmla="*/ 2147483647 w 186"/>
              <a:gd name="T87" fmla="*/ 2147483647 h 600"/>
              <a:gd name="T88" fmla="*/ 2147483647 w 186"/>
              <a:gd name="T89" fmla="*/ 2147483647 h 600"/>
              <a:gd name="T90" fmla="*/ 2147483647 w 186"/>
              <a:gd name="T91" fmla="*/ 2147483647 h 600"/>
              <a:gd name="T92" fmla="*/ 2147483647 w 186"/>
              <a:gd name="T93" fmla="*/ 2147483647 h 600"/>
              <a:gd name="T94" fmla="*/ 2147483647 w 186"/>
              <a:gd name="T95" fmla="*/ 2147483647 h 600"/>
              <a:gd name="T96" fmla="*/ 2147483647 w 186"/>
              <a:gd name="T97" fmla="*/ 2147483647 h 600"/>
              <a:gd name="T98" fmla="*/ 2147483647 w 186"/>
              <a:gd name="T99" fmla="*/ 2147483647 h 600"/>
              <a:gd name="T100" fmla="*/ 2147483647 w 186"/>
              <a:gd name="T101" fmla="*/ 2147483647 h 600"/>
              <a:gd name="T102" fmla="*/ 2147483647 w 186"/>
              <a:gd name="T103" fmla="*/ 2147483647 h 600"/>
              <a:gd name="T104" fmla="*/ 2147483647 w 186"/>
              <a:gd name="T105" fmla="*/ 2147483647 h 600"/>
              <a:gd name="T106" fmla="*/ 2147483647 w 186"/>
              <a:gd name="T107" fmla="*/ 2147483647 h 600"/>
              <a:gd name="T108" fmla="*/ 2147483647 w 186"/>
              <a:gd name="T109" fmla="*/ 2147483647 h 600"/>
              <a:gd name="T110" fmla="*/ 2147483647 w 186"/>
              <a:gd name="T111" fmla="*/ 2147483647 h 600"/>
              <a:gd name="T112" fmla="*/ 2147483647 w 186"/>
              <a:gd name="T113" fmla="*/ 2147483647 h 600"/>
              <a:gd name="T114" fmla="*/ 2147483647 w 186"/>
              <a:gd name="T115" fmla="*/ 2147483647 h 600"/>
              <a:gd name="T116" fmla="*/ 2147483647 w 186"/>
              <a:gd name="T117" fmla="*/ 2147483647 h 600"/>
              <a:gd name="T118" fmla="*/ 2147483647 w 186"/>
              <a:gd name="T119" fmla="*/ 2147483647 h 600"/>
              <a:gd name="T120" fmla="*/ 2147483647 w 186"/>
              <a:gd name="T121" fmla="*/ 2147483647 h 600"/>
              <a:gd name="T122" fmla="*/ 2147483647 w 186"/>
              <a:gd name="T123" fmla="*/ 2147483647 h 600"/>
              <a:gd name="T124" fmla="*/ 2147483647 w 186"/>
              <a:gd name="T125" fmla="*/ 2147483647 h 6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86" h="600">
                <a:moveTo>
                  <a:pt x="186" y="552"/>
                </a:moveTo>
                <a:lnTo>
                  <a:pt x="186" y="552"/>
                </a:lnTo>
                <a:lnTo>
                  <a:pt x="184" y="550"/>
                </a:lnTo>
                <a:lnTo>
                  <a:pt x="184" y="544"/>
                </a:lnTo>
                <a:lnTo>
                  <a:pt x="184" y="532"/>
                </a:lnTo>
                <a:lnTo>
                  <a:pt x="182" y="524"/>
                </a:lnTo>
                <a:lnTo>
                  <a:pt x="182" y="510"/>
                </a:lnTo>
                <a:lnTo>
                  <a:pt x="180" y="496"/>
                </a:lnTo>
                <a:lnTo>
                  <a:pt x="180" y="492"/>
                </a:lnTo>
                <a:lnTo>
                  <a:pt x="178" y="486"/>
                </a:lnTo>
                <a:lnTo>
                  <a:pt x="178" y="482"/>
                </a:lnTo>
                <a:lnTo>
                  <a:pt x="178" y="478"/>
                </a:lnTo>
                <a:lnTo>
                  <a:pt x="176" y="474"/>
                </a:lnTo>
                <a:lnTo>
                  <a:pt x="176" y="464"/>
                </a:lnTo>
                <a:lnTo>
                  <a:pt x="176" y="456"/>
                </a:lnTo>
                <a:lnTo>
                  <a:pt x="174" y="448"/>
                </a:lnTo>
                <a:lnTo>
                  <a:pt x="174" y="440"/>
                </a:lnTo>
                <a:lnTo>
                  <a:pt x="174" y="432"/>
                </a:lnTo>
                <a:lnTo>
                  <a:pt x="172" y="426"/>
                </a:lnTo>
                <a:lnTo>
                  <a:pt x="170" y="420"/>
                </a:lnTo>
                <a:lnTo>
                  <a:pt x="168" y="418"/>
                </a:lnTo>
                <a:lnTo>
                  <a:pt x="168" y="410"/>
                </a:lnTo>
                <a:lnTo>
                  <a:pt x="168" y="398"/>
                </a:lnTo>
                <a:lnTo>
                  <a:pt x="170" y="388"/>
                </a:lnTo>
                <a:lnTo>
                  <a:pt x="168" y="382"/>
                </a:lnTo>
                <a:lnTo>
                  <a:pt x="166" y="370"/>
                </a:lnTo>
                <a:lnTo>
                  <a:pt x="164" y="356"/>
                </a:lnTo>
                <a:lnTo>
                  <a:pt x="164" y="346"/>
                </a:lnTo>
                <a:lnTo>
                  <a:pt x="162" y="342"/>
                </a:lnTo>
                <a:lnTo>
                  <a:pt x="162" y="338"/>
                </a:lnTo>
                <a:lnTo>
                  <a:pt x="162" y="334"/>
                </a:lnTo>
                <a:lnTo>
                  <a:pt x="162" y="324"/>
                </a:lnTo>
                <a:lnTo>
                  <a:pt x="162" y="320"/>
                </a:lnTo>
                <a:lnTo>
                  <a:pt x="160" y="314"/>
                </a:lnTo>
                <a:lnTo>
                  <a:pt x="160" y="306"/>
                </a:lnTo>
                <a:lnTo>
                  <a:pt x="160" y="304"/>
                </a:lnTo>
                <a:lnTo>
                  <a:pt x="160" y="300"/>
                </a:lnTo>
                <a:lnTo>
                  <a:pt x="162" y="292"/>
                </a:lnTo>
                <a:lnTo>
                  <a:pt x="160" y="286"/>
                </a:lnTo>
                <a:lnTo>
                  <a:pt x="158" y="278"/>
                </a:lnTo>
                <a:lnTo>
                  <a:pt x="156" y="274"/>
                </a:lnTo>
                <a:lnTo>
                  <a:pt x="156" y="272"/>
                </a:lnTo>
                <a:lnTo>
                  <a:pt x="156" y="270"/>
                </a:lnTo>
                <a:lnTo>
                  <a:pt x="154" y="268"/>
                </a:lnTo>
                <a:lnTo>
                  <a:pt x="154" y="266"/>
                </a:lnTo>
                <a:lnTo>
                  <a:pt x="152" y="260"/>
                </a:lnTo>
                <a:lnTo>
                  <a:pt x="152" y="258"/>
                </a:lnTo>
                <a:lnTo>
                  <a:pt x="150" y="256"/>
                </a:lnTo>
                <a:lnTo>
                  <a:pt x="150" y="252"/>
                </a:lnTo>
                <a:lnTo>
                  <a:pt x="150" y="250"/>
                </a:lnTo>
                <a:lnTo>
                  <a:pt x="148" y="248"/>
                </a:lnTo>
                <a:lnTo>
                  <a:pt x="148" y="246"/>
                </a:lnTo>
                <a:lnTo>
                  <a:pt x="146" y="238"/>
                </a:lnTo>
                <a:lnTo>
                  <a:pt x="148" y="236"/>
                </a:lnTo>
                <a:lnTo>
                  <a:pt x="148" y="238"/>
                </a:lnTo>
                <a:lnTo>
                  <a:pt x="148" y="242"/>
                </a:lnTo>
                <a:lnTo>
                  <a:pt x="150" y="242"/>
                </a:lnTo>
                <a:lnTo>
                  <a:pt x="152" y="240"/>
                </a:lnTo>
                <a:lnTo>
                  <a:pt x="154" y="238"/>
                </a:lnTo>
                <a:lnTo>
                  <a:pt x="156" y="236"/>
                </a:lnTo>
                <a:lnTo>
                  <a:pt x="158" y="234"/>
                </a:lnTo>
                <a:lnTo>
                  <a:pt x="160" y="230"/>
                </a:lnTo>
                <a:lnTo>
                  <a:pt x="158" y="230"/>
                </a:lnTo>
                <a:lnTo>
                  <a:pt x="156" y="228"/>
                </a:lnTo>
                <a:lnTo>
                  <a:pt x="154" y="224"/>
                </a:lnTo>
                <a:lnTo>
                  <a:pt x="152" y="216"/>
                </a:lnTo>
                <a:lnTo>
                  <a:pt x="152" y="212"/>
                </a:lnTo>
                <a:lnTo>
                  <a:pt x="150" y="206"/>
                </a:lnTo>
                <a:lnTo>
                  <a:pt x="150" y="194"/>
                </a:lnTo>
                <a:lnTo>
                  <a:pt x="150" y="192"/>
                </a:lnTo>
                <a:lnTo>
                  <a:pt x="154" y="184"/>
                </a:lnTo>
                <a:lnTo>
                  <a:pt x="156" y="176"/>
                </a:lnTo>
                <a:lnTo>
                  <a:pt x="158" y="172"/>
                </a:lnTo>
                <a:lnTo>
                  <a:pt x="158" y="168"/>
                </a:lnTo>
                <a:lnTo>
                  <a:pt x="162" y="160"/>
                </a:lnTo>
                <a:lnTo>
                  <a:pt x="162" y="158"/>
                </a:lnTo>
                <a:lnTo>
                  <a:pt x="164" y="154"/>
                </a:lnTo>
                <a:lnTo>
                  <a:pt x="164" y="150"/>
                </a:lnTo>
                <a:lnTo>
                  <a:pt x="166" y="148"/>
                </a:lnTo>
                <a:lnTo>
                  <a:pt x="166" y="146"/>
                </a:lnTo>
                <a:lnTo>
                  <a:pt x="166" y="142"/>
                </a:lnTo>
                <a:lnTo>
                  <a:pt x="166" y="140"/>
                </a:lnTo>
                <a:lnTo>
                  <a:pt x="166" y="138"/>
                </a:lnTo>
                <a:lnTo>
                  <a:pt x="164" y="132"/>
                </a:lnTo>
                <a:lnTo>
                  <a:pt x="162" y="122"/>
                </a:lnTo>
                <a:lnTo>
                  <a:pt x="162" y="120"/>
                </a:lnTo>
                <a:lnTo>
                  <a:pt x="162" y="116"/>
                </a:lnTo>
                <a:lnTo>
                  <a:pt x="162" y="108"/>
                </a:lnTo>
                <a:lnTo>
                  <a:pt x="162" y="104"/>
                </a:lnTo>
                <a:lnTo>
                  <a:pt x="160" y="100"/>
                </a:lnTo>
                <a:lnTo>
                  <a:pt x="158" y="98"/>
                </a:lnTo>
                <a:lnTo>
                  <a:pt x="156" y="96"/>
                </a:lnTo>
                <a:lnTo>
                  <a:pt x="154" y="92"/>
                </a:lnTo>
                <a:lnTo>
                  <a:pt x="150" y="88"/>
                </a:lnTo>
                <a:lnTo>
                  <a:pt x="146" y="88"/>
                </a:lnTo>
                <a:lnTo>
                  <a:pt x="144" y="88"/>
                </a:lnTo>
                <a:lnTo>
                  <a:pt x="142" y="88"/>
                </a:lnTo>
                <a:lnTo>
                  <a:pt x="140" y="86"/>
                </a:lnTo>
                <a:lnTo>
                  <a:pt x="136" y="84"/>
                </a:lnTo>
                <a:lnTo>
                  <a:pt x="132" y="84"/>
                </a:lnTo>
                <a:lnTo>
                  <a:pt x="128" y="84"/>
                </a:lnTo>
                <a:lnTo>
                  <a:pt x="124" y="82"/>
                </a:lnTo>
                <a:lnTo>
                  <a:pt x="122" y="80"/>
                </a:lnTo>
                <a:lnTo>
                  <a:pt x="120" y="80"/>
                </a:lnTo>
                <a:lnTo>
                  <a:pt x="118" y="78"/>
                </a:lnTo>
                <a:lnTo>
                  <a:pt x="118" y="76"/>
                </a:lnTo>
                <a:lnTo>
                  <a:pt x="116" y="74"/>
                </a:lnTo>
                <a:lnTo>
                  <a:pt x="116" y="70"/>
                </a:lnTo>
                <a:lnTo>
                  <a:pt x="114" y="70"/>
                </a:lnTo>
                <a:lnTo>
                  <a:pt x="114" y="68"/>
                </a:lnTo>
                <a:lnTo>
                  <a:pt x="116" y="60"/>
                </a:lnTo>
                <a:lnTo>
                  <a:pt x="116" y="54"/>
                </a:lnTo>
                <a:lnTo>
                  <a:pt x="118" y="52"/>
                </a:lnTo>
                <a:lnTo>
                  <a:pt x="120" y="52"/>
                </a:lnTo>
                <a:lnTo>
                  <a:pt x="122" y="50"/>
                </a:lnTo>
                <a:lnTo>
                  <a:pt x="122" y="48"/>
                </a:lnTo>
                <a:lnTo>
                  <a:pt x="124" y="46"/>
                </a:lnTo>
                <a:lnTo>
                  <a:pt x="124" y="42"/>
                </a:lnTo>
                <a:lnTo>
                  <a:pt x="124" y="38"/>
                </a:lnTo>
                <a:lnTo>
                  <a:pt x="124" y="34"/>
                </a:lnTo>
                <a:lnTo>
                  <a:pt x="122" y="32"/>
                </a:lnTo>
                <a:lnTo>
                  <a:pt x="122" y="30"/>
                </a:lnTo>
                <a:lnTo>
                  <a:pt x="122" y="20"/>
                </a:lnTo>
                <a:lnTo>
                  <a:pt x="118" y="14"/>
                </a:lnTo>
                <a:lnTo>
                  <a:pt x="114" y="8"/>
                </a:lnTo>
                <a:lnTo>
                  <a:pt x="108" y="4"/>
                </a:lnTo>
                <a:lnTo>
                  <a:pt x="104" y="2"/>
                </a:lnTo>
                <a:lnTo>
                  <a:pt x="96" y="0"/>
                </a:lnTo>
                <a:lnTo>
                  <a:pt x="88" y="2"/>
                </a:lnTo>
                <a:lnTo>
                  <a:pt x="82" y="4"/>
                </a:lnTo>
                <a:lnTo>
                  <a:pt x="78" y="6"/>
                </a:lnTo>
                <a:lnTo>
                  <a:pt x="76" y="8"/>
                </a:lnTo>
                <a:lnTo>
                  <a:pt x="72" y="14"/>
                </a:lnTo>
                <a:lnTo>
                  <a:pt x="68" y="22"/>
                </a:lnTo>
                <a:lnTo>
                  <a:pt x="68" y="30"/>
                </a:lnTo>
                <a:lnTo>
                  <a:pt x="68" y="34"/>
                </a:lnTo>
                <a:lnTo>
                  <a:pt x="68" y="40"/>
                </a:lnTo>
                <a:lnTo>
                  <a:pt x="68" y="46"/>
                </a:lnTo>
                <a:lnTo>
                  <a:pt x="68" y="56"/>
                </a:lnTo>
                <a:lnTo>
                  <a:pt x="70" y="64"/>
                </a:lnTo>
                <a:lnTo>
                  <a:pt x="74" y="72"/>
                </a:lnTo>
                <a:lnTo>
                  <a:pt x="76" y="74"/>
                </a:lnTo>
                <a:lnTo>
                  <a:pt x="78" y="74"/>
                </a:lnTo>
                <a:lnTo>
                  <a:pt x="76" y="76"/>
                </a:lnTo>
                <a:lnTo>
                  <a:pt x="76" y="80"/>
                </a:lnTo>
                <a:lnTo>
                  <a:pt x="76" y="84"/>
                </a:lnTo>
                <a:lnTo>
                  <a:pt x="76" y="86"/>
                </a:lnTo>
                <a:lnTo>
                  <a:pt x="74" y="86"/>
                </a:lnTo>
                <a:lnTo>
                  <a:pt x="68" y="90"/>
                </a:lnTo>
                <a:lnTo>
                  <a:pt x="64" y="92"/>
                </a:lnTo>
                <a:lnTo>
                  <a:pt x="60" y="94"/>
                </a:lnTo>
                <a:lnTo>
                  <a:pt x="56" y="94"/>
                </a:lnTo>
                <a:lnTo>
                  <a:pt x="50" y="94"/>
                </a:lnTo>
                <a:lnTo>
                  <a:pt x="48" y="96"/>
                </a:lnTo>
                <a:lnTo>
                  <a:pt x="46" y="96"/>
                </a:lnTo>
                <a:lnTo>
                  <a:pt x="44" y="96"/>
                </a:lnTo>
                <a:lnTo>
                  <a:pt x="42" y="96"/>
                </a:lnTo>
                <a:lnTo>
                  <a:pt x="38" y="96"/>
                </a:lnTo>
                <a:lnTo>
                  <a:pt x="38" y="98"/>
                </a:lnTo>
                <a:lnTo>
                  <a:pt x="34" y="100"/>
                </a:lnTo>
                <a:lnTo>
                  <a:pt x="32" y="100"/>
                </a:lnTo>
                <a:lnTo>
                  <a:pt x="30" y="102"/>
                </a:lnTo>
                <a:lnTo>
                  <a:pt x="30" y="104"/>
                </a:lnTo>
                <a:lnTo>
                  <a:pt x="28" y="106"/>
                </a:lnTo>
                <a:lnTo>
                  <a:pt x="26" y="108"/>
                </a:lnTo>
                <a:lnTo>
                  <a:pt x="24" y="114"/>
                </a:lnTo>
                <a:lnTo>
                  <a:pt x="22" y="120"/>
                </a:lnTo>
                <a:lnTo>
                  <a:pt x="20" y="122"/>
                </a:lnTo>
                <a:lnTo>
                  <a:pt x="18" y="124"/>
                </a:lnTo>
                <a:lnTo>
                  <a:pt x="16" y="132"/>
                </a:lnTo>
                <a:lnTo>
                  <a:pt x="14" y="136"/>
                </a:lnTo>
                <a:lnTo>
                  <a:pt x="12" y="140"/>
                </a:lnTo>
                <a:lnTo>
                  <a:pt x="10" y="146"/>
                </a:lnTo>
                <a:lnTo>
                  <a:pt x="8" y="152"/>
                </a:lnTo>
                <a:lnTo>
                  <a:pt x="6" y="156"/>
                </a:lnTo>
                <a:lnTo>
                  <a:pt x="4" y="160"/>
                </a:lnTo>
                <a:lnTo>
                  <a:pt x="2" y="170"/>
                </a:lnTo>
                <a:lnTo>
                  <a:pt x="0" y="182"/>
                </a:lnTo>
                <a:lnTo>
                  <a:pt x="2" y="192"/>
                </a:lnTo>
                <a:lnTo>
                  <a:pt x="2" y="194"/>
                </a:lnTo>
                <a:lnTo>
                  <a:pt x="4" y="196"/>
                </a:lnTo>
                <a:lnTo>
                  <a:pt x="8" y="196"/>
                </a:lnTo>
                <a:lnTo>
                  <a:pt x="14" y="198"/>
                </a:lnTo>
                <a:lnTo>
                  <a:pt x="18" y="198"/>
                </a:lnTo>
                <a:lnTo>
                  <a:pt x="22" y="198"/>
                </a:lnTo>
                <a:lnTo>
                  <a:pt x="26" y="200"/>
                </a:lnTo>
                <a:lnTo>
                  <a:pt x="32" y="202"/>
                </a:lnTo>
                <a:lnTo>
                  <a:pt x="34" y="202"/>
                </a:lnTo>
                <a:lnTo>
                  <a:pt x="36" y="202"/>
                </a:lnTo>
                <a:lnTo>
                  <a:pt x="40" y="202"/>
                </a:lnTo>
                <a:lnTo>
                  <a:pt x="40" y="206"/>
                </a:lnTo>
                <a:lnTo>
                  <a:pt x="38" y="218"/>
                </a:lnTo>
                <a:lnTo>
                  <a:pt x="38" y="232"/>
                </a:lnTo>
                <a:lnTo>
                  <a:pt x="38" y="240"/>
                </a:lnTo>
                <a:lnTo>
                  <a:pt x="40" y="242"/>
                </a:lnTo>
                <a:lnTo>
                  <a:pt x="42" y="244"/>
                </a:lnTo>
                <a:lnTo>
                  <a:pt x="44" y="246"/>
                </a:lnTo>
                <a:lnTo>
                  <a:pt x="46" y="248"/>
                </a:lnTo>
                <a:lnTo>
                  <a:pt x="46" y="250"/>
                </a:lnTo>
                <a:lnTo>
                  <a:pt x="46" y="252"/>
                </a:lnTo>
                <a:lnTo>
                  <a:pt x="46" y="256"/>
                </a:lnTo>
                <a:lnTo>
                  <a:pt x="42" y="256"/>
                </a:lnTo>
                <a:lnTo>
                  <a:pt x="42" y="262"/>
                </a:lnTo>
                <a:lnTo>
                  <a:pt x="44" y="264"/>
                </a:lnTo>
                <a:lnTo>
                  <a:pt x="42" y="266"/>
                </a:lnTo>
                <a:lnTo>
                  <a:pt x="42" y="270"/>
                </a:lnTo>
                <a:lnTo>
                  <a:pt x="42" y="274"/>
                </a:lnTo>
                <a:lnTo>
                  <a:pt x="40" y="278"/>
                </a:lnTo>
                <a:lnTo>
                  <a:pt x="40" y="280"/>
                </a:lnTo>
                <a:lnTo>
                  <a:pt x="38" y="284"/>
                </a:lnTo>
                <a:lnTo>
                  <a:pt x="38" y="286"/>
                </a:lnTo>
                <a:lnTo>
                  <a:pt x="36" y="292"/>
                </a:lnTo>
                <a:lnTo>
                  <a:pt x="36" y="296"/>
                </a:lnTo>
                <a:lnTo>
                  <a:pt x="36" y="298"/>
                </a:lnTo>
                <a:lnTo>
                  <a:pt x="36" y="302"/>
                </a:lnTo>
                <a:lnTo>
                  <a:pt x="36" y="304"/>
                </a:lnTo>
                <a:lnTo>
                  <a:pt x="36" y="306"/>
                </a:lnTo>
                <a:lnTo>
                  <a:pt x="36" y="308"/>
                </a:lnTo>
                <a:lnTo>
                  <a:pt x="36" y="310"/>
                </a:lnTo>
                <a:lnTo>
                  <a:pt x="38" y="312"/>
                </a:lnTo>
                <a:lnTo>
                  <a:pt x="38" y="314"/>
                </a:lnTo>
                <a:lnTo>
                  <a:pt x="38" y="316"/>
                </a:lnTo>
                <a:lnTo>
                  <a:pt x="38" y="320"/>
                </a:lnTo>
                <a:lnTo>
                  <a:pt x="38" y="324"/>
                </a:lnTo>
                <a:lnTo>
                  <a:pt x="38" y="328"/>
                </a:lnTo>
                <a:lnTo>
                  <a:pt x="38" y="334"/>
                </a:lnTo>
                <a:lnTo>
                  <a:pt x="40" y="346"/>
                </a:lnTo>
                <a:lnTo>
                  <a:pt x="42" y="354"/>
                </a:lnTo>
                <a:lnTo>
                  <a:pt x="44" y="366"/>
                </a:lnTo>
                <a:lnTo>
                  <a:pt x="46" y="372"/>
                </a:lnTo>
                <a:lnTo>
                  <a:pt x="46" y="380"/>
                </a:lnTo>
                <a:lnTo>
                  <a:pt x="48" y="390"/>
                </a:lnTo>
                <a:lnTo>
                  <a:pt x="48" y="404"/>
                </a:lnTo>
                <a:lnTo>
                  <a:pt x="50" y="420"/>
                </a:lnTo>
                <a:lnTo>
                  <a:pt x="52" y="436"/>
                </a:lnTo>
                <a:lnTo>
                  <a:pt x="54" y="450"/>
                </a:lnTo>
                <a:lnTo>
                  <a:pt x="56" y="460"/>
                </a:lnTo>
                <a:lnTo>
                  <a:pt x="58" y="470"/>
                </a:lnTo>
                <a:lnTo>
                  <a:pt x="60" y="478"/>
                </a:lnTo>
                <a:lnTo>
                  <a:pt x="62" y="484"/>
                </a:lnTo>
                <a:lnTo>
                  <a:pt x="64" y="488"/>
                </a:lnTo>
                <a:lnTo>
                  <a:pt x="66" y="494"/>
                </a:lnTo>
                <a:lnTo>
                  <a:pt x="70" y="502"/>
                </a:lnTo>
                <a:lnTo>
                  <a:pt x="70" y="504"/>
                </a:lnTo>
                <a:lnTo>
                  <a:pt x="70" y="506"/>
                </a:lnTo>
                <a:lnTo>
                  <a:pt x="66" y="512"/>
                </a:lnTo>
                <a:lnTo>
                  <a:pt x="64" y="516"/>
                </a:lnTo>
                <a:lnTo>
                  <a:pt x="62" y="522"/>
                </a:lnTo>
                <a:lnTo>
                  <a:pt x="60" y="528"/>
                </a:lnTo>
                <a:lnTo>
                  <a:pt x="58" y="532"/>
                </a:lnTo>
                <a:lnTo>
                  <a:pt x="58" y="534"/>
                </a:lnTo>
                <a:lnTo>
                  <a:pt x="58" y="538"/>
                </a:lnTo>
                <a:lnTo>
                  <a:pt x="60" y="540"/>
                </a:lnTo>
                <a:lnTo>
                  <a:pt x="64" y="540"/>
                </a:lnTo>
                <a:lnTo>
                  <a:pt x="64" y="542"/>
                </a:lnTo>
                <a:lnTo>
                  <a:pt x="62" y="544"/>
                </a:lnTo>
                <a:lnTo>
                  <a:pt x="60" y="546"/>
                </a:lnTo>
                <a:lnTo>
                  <a:pt x="60" y="548"/>
                </a:lnTo>
                <a:lnTo>
                  <a:pt x="58" y="552"/>
                </a:lnTo>
                <a:lnTo>
                  <a:pt x="56" y="556"/>
                </a:lnTo>
                <a:lnTo>
                  <a:pt x="54" y="558"/>
                </a:lnTo>
                <a:lnTo>
                  <a:pt x="52" y="560"/>
                </a:lnTo>
                <a:lnTo>
                  <a:pt x="50" y="562"/>
                </a:lnTo>
                <a:lnTo>
                  <a:pt x="44" y="564"/>
                </a:lnTo>
                <a:lnTo>
                  <a:pt x="36" y="566"/>
                </a:lnTo>
                <a:lnTo>
                  <a:pt x="30" y="568"/>
                </a:lnTo>
                <a:lnTo>
                  <a:pt x="28" y="572"/>
                </a:lnTo>
                <a:lnTo>
                  <a:pt x="26" y="574"/>
                </a:lnTo>
                <a:lnTo>
                  <a:pt x="26" y="576"/>
                </a:lnTo>
                <a:lnTo>
                  <a:pt x="26" y="578"/>
                </a:lnTo>
                <a:lnTo>
                  <a:pt x="26" y="580"/>
                </a:lnTo>
                <a:lnTo>
                  <a:pt x="30" y="582"/>
                </a:lnTo>
                <a:lnTo>
                  <a:pt x="34" y="582"/>
                </a:lnTo>
                <a:lnTo>
                  <a:pt x="36" y="584"/>
                </a:lnTo>
                <a:lnTo>
                  <a:pt x="40" y="584"/>
                </a:lnTo>
                <a:lnTo>
                  <a:pt x="44" y="584"/>
                </a:lnTo>
                <a:lnTo>
                  <a:pt x="46" y="584"/>
                </a:lnTo>
                <a:lnTo>
                  <a:pt x="48" y="584"/>
                </a:lnTo>
                <a:lnTo>
                  <a:pt x="50" y="584"/>
                </a:lnTo>
                <a:lnTo>
                  <a:pt x="52" y="584"/>
                </a:lnTo>
                <a:lnTo>
                  <a:pt x="54" y="584"/>
                </a:lnTo>
                <a:lnTo>
                  <a:pt x="56" y="582"/>
                </a:lnTo>
                <a:lnTo>
                  <a:pt x="56" y="584"/>
                </a:lnTo>
                <a:lnTo>
                  <a:pt x="58" y="584"/>
                </a:lnTo>
                <a:lnTo>
                  <a:pt x="60" y="582"/>
                </a:lnTo>
                <a:lnTo>
                  <a:pt x="62" y="582"/>
                </a:lnTo>
                <a:lnTo>
                  <a:pt x="64" y="582"/>
                </a:lnTo>
                <a:lnTo>
                  <a:pt x="66" y="582"/>
                </a:lnTo>
                <a:lnTo>
                  <a:pt x="68" y="582"/>
                </a:lnTo>
                <a:lnTo>
                  <a:pt x="70" y="582"/>
                </a:lnTo>
                <a:lnTo>
                  <a:pt x="72" y="580"/>
                </a:lnTo>
                <a:lnTo>
                  <a:pt x="76" y="578"/>
                </a:lnTo>
                <a:lnTo>
                  <a:pt x="86" y="576"/>
                </a:lnTo>
                <a:lnTo>
                  <a:pt x="88" y="576"/>
                </a:lnTo>
                <a:lnTo>
                  <a:pt x="92" y="578"/>
                </a:lnTo>
                <a:lnTo>
                  <a:pt x="94" y="578"/>
                </a:lnTo>
                <a:lnTo>
                  <a:pt x="98" y="578"/>
                </a:lnTo>
                <a:lnTo>
                  <a:pt x="100" y="578"/>
                </a:lnTo>
                <a:lnTo>
                  <a:pt x="102" y="578"/>
                </a:lnTo>
                <a:lnTo>
                  <a:pt x="104" y="578"/>
                </a:lnTo>
                <a:lnTo>
                  <a:pt x="106" y="578"/>
                </a:lnTo>
                <a:lnTo>
                  <a:pt x="108" y="576"/>
                </a:lnTo>
                <a:lnTo>
                  <a:pt x="110" y="576"/>
                </a:lnTo>
                <a:lnTo>
                  <a:pt x="112" y="576"/>
                </a:lnTo>
                <a:lnTo>
                  <a:pt x="114" y="574"/>
                </a:lnTo>
                <a:lnTo>
                  <a:pt x="114" y="568"/>
                </a:lnTo>
                <a:lnTo>
                  <a:pt x="112" y="564"/>
                </a:lnTo>
                <a:lnTo>
                  <a:pt x="112" y="562"/>
                </a:lnTo>
                <a:lnTo>
                  <a:pt x="112" y="560"/>
                </a:lnTo>
                <a:lnTo>
                  <a:pt x="112" y="558"/>
                </a:lnTo>
                <a:lnTo>
                  <a:pt x="112" y="556"/>
                </a:lnTo>
                <a:lnTo>
                  <a:pt x="112" y="552"/>
                </a:lnTo>
                <a:lnTo>
                  <a:pt x="112" y="550"/>
                </a:lnTo>
                <a:lnTo>
                  <a:pt x="116" y="546"/>
                </a:lnTo>
                <a:lnTo>
                  <a:pt x="118" y="542"/>
                </a:lnTo>
                <a:lnTo>
                  <a:pt x="120" y="538"/>
                </a:lnTo>
                <a:lnTo>
                  <a:pt x="120" y="536"/>
                </a:lnTo>
                <a:lnTo>
                  <a:pt x="120" y="532"/>
                </a:lnTo>
                <a:lnTo>
                  <a:pt x="116" y="524"/>
                </a:lnTo>
                <a:lnTo>
                  <a:pt x="112" y="518"/>
                </a:lnTo>
                <a:lnTo>
                  <a:pt x="110" y="514"/>
                </a:lnTo>
                <a:lnTo>
                  <a:pt x="108" y="512"/>
                </a:lnTo>
                <a:lnTo>
                  <a:pt x="108" y="510"/>
                </a:lnTo>
                <a:lnTo>
                  <a:pt x="108" y="508"/>
                </a:lnTo>
                <a:lnTo>
                  <a:pt x="110" y="500"/>
                </a:lnTo>
                <a:lnTo>
                  <a:pt x="110" y="488"/>
                </a:lnTo>
                <a:lnTo>
                  <a:pt x="110" y="480"/>
                </a:lnTo>
                <a:lnTo>
                  <a:pt x="110" y="476"/>
                </a:lnTo>
                <a:lnTo>
                  <a:pt x="110" y="468"/>
                </a:lnTo>
                <a:lnTo>
                  <a:pt x="110" y="466"/>
                </a:lnTo>
                <a:lnTo>
                  <a:pt x="110" y="464"/>
                </a:lnTo>
                <a:lnTo>
                  <a:pt x="110" y="456"/>
                </a:lnTo>
                <a:lnTo>
                  <a:pt x="108" y="444"/>
                </a:lnTo>
                <a:lnTo>
                  <a:pt x="108" y="438"/>
                </a:lnTo>
                <a:lnTo>
                  <a:pt x="108" y="434"/>
                </a:lnTo>
                <a:lnTo>
                  <a:pt x="108" y="430"/>
                </a:lnTo>
                <a:lnTo>
                  <a:pt x="110" y="422"/>
                </a:lnTo>
                <a:lnTo>
                  <a:pt x="110" y="416"/>
                </a:lnTo>
                <a:lnTo>
                  <a:pt x="110" y="410"/>
                </a:lnTo>
                <a:lnTo>
                  <a:pt x="110" y="402"/>
                </a:lnTo>
                <a:lnTo>
                  <a:pt x="110" y="396"/>
                </a:lnTo>
                <a:lnTo>
                  <a:pt x="108" y="392"/>
                </a:lnTo>
                <a:lnTo>
                  <a:pt x="108" y="386"/>
                </a:lnTo>
                <a:lnTo>
                  <a:pt x="108" y="382"/>
                </a:lnTo>
                <a:lnTo>
                  <a:pt x="108" y="384"/>
                </a:lnTo>
                <a:lnTo>
                  <a:pt x="110" y="388"/>
                </a:lnTo>
                <a:lnTo>
                  <a:pt x="110" y="394"/>
                </a:lnTo>
                <a:lnTo>
                  <a:pt x="112" y="396"/>
                </a:lnTo>
                <a:lnTo>
                  <a:pt x="112" y="400"/>
                </a:lnTo>
                <a:lnTo>
                  <a:pt x="114" y="406"/>
                </a:lnTo>
                <a:lnTo>
                  <a:pt x="114" y="410"/>
                </a:lnTo>
                <a:lnTo>
                  <a:pt x="116" y="416"/>
                </a:lnTo>
                <a:lnTo>
                  <a:pt x="118" y="420"/>
                </a:lnTo>
                <a:lnTo>
                  <a:pt x="118" y="426"/>
                </a:lnTo>
                <a:lnTo>
                  <a:pt x="118" y="430"/>
                </a:lnTo>
                <a:lnTo>
                  <a:pt x="118" y="434"/>
                </a:lnTo>
                <a:lnTo>
                  <a:pt x="120" y="438"/>
                </a:lnTo>
                <a:lnTo>
                  <a:pt x="120" y="442"/>
                </a:lnTo>
                <a:lnTo>
                  <a:pt x="120" y="448"/>
                </a:lnTo>
                <a:lnTo>
                  <a:pt x="120" y="452"/>
                </a:lnTo>
                <a:lnTo>
                  <a:pt x="120" y="454"/>
                </a:lnTo>
                <a:lnTo>
                  <a:pt x="122" y="460"/>
                </a:lnTo>
                <a:lnTo>
                  <a:pt x="122" y="464"/>
                </a:lnTo>
                <a:lnTo>
                  <a:pt x="122" y="468"/>
                </a:lnTo>
                <a:lnTo>
                  <a:pt x="122" y="470"/>
                </a:lnTo>
                <a:lnTo>
                  <a:pt x="124" y="478"/>
                </a:lnTo>
                <a:lnTo>
                  <a:pt x="124" y="490"/>
                </a:lnTo>
                <a:lnTo>
                  <a:pt x="124" y="500"/>
                </a:lnTo>
                <a:lnTo>
                  <a:pt x="128" y="514"/>
                </a:lnTo>
                <a:lnTo>
                  <a:pt x="130" y="522"/>
                </a:lnTo>
                <a:lnTo>
                  <a:pt x="132" y="528"/>
                </a:lnTo>
                <a:lnTo>
                  <a:pt x="134" y="534"/>
                </a:lnTo>
                <a:lnTo>
                  <a:pt x="136" y="536"/>
                </a:lnTo>
                <a:lnTo>
                  <a:pt x="140" y="540"/>
                </a:lnTo>
                <a:lnTo>
                  <a:pt x="140" y="542"/>
                </a:lnTo>
                <a:lnTo>
                  <a:pt x="136" y="544"/>
                </a:lnTo>
                <a:lnTo>
                  <a:pt x="134" y="546"/>
                </a:lnTo>
                <a:lnTo>
                  <a:pt x="132" y="552"/>
                </a:lnTo>
                <a:lnTo>
                  <a:pt x="130" y="554"/>
                </a:lnTo>
                <a:lnTo>
                  <a:pt x="128" y="558"/>
                </a:lnTo>
                <a:lnTo>
                  <a:pt x="130" y="562"/>
                </a:lnTo>
                <a:lnTo>
                  <a:pt x="132" y="564"/>
                </a:lnTo>
                <a:lnTo>
                  <a:pt x="134" y="566"/>
                </a:lnTo>
                <a:lnTo>
                  <a:pt x="136" y="568"/>
                </a:lnTo>
                <a:lnTo>
                  <a:pt x="138" y="572"/>
                </a:lnTo>
                <a:lnTo>
                  <a:pt x="140" y="572"/>
                </a:lnTo>
                <a:lnTo>
                  <a:pt x="142" y="576"/>
                </a:lnTo>
                <a:lnTo>
                  <a:pt x="144" y="578"/>
                </a:lnTo>
                <a:lnTo>
                  <a:pt x="142" y="582"/>
                </a:lnTo>
                <a:lnTo>
                  <a:pt x="142" y="588"/>
                </a:lnTo>
                <a:lnTo>
                  <a:pt x="142" y="590"/>
                </a:lnTo>
                <a:lnTo>
                  <a:pt x="140" y="594"/>
                </a:lnTo>
                <a:lnTo>
                  <a:pt x="140" y="598"/>
                </a:lnTo>
                <a:lnTo>
                  <a:pt x="142" y="600"/>
                </a:lnTo>
                <a:lnTo>
                  <a:pt x="146" y="600"/>
                </a:lnTo>
                <a:lnTo>
                  <a:pt x="150" y="600"/>
                </a:lnTo>
                <a:lnTo>
                  <a:pt x="164" y="600"/>
                </a:lnTo>
                <a:lnTo>
                  <a:pt x="174" y="598"/>
                </a:lnTo>
                <a:lnTo>
                  <a:pt x="178" y="596"/>
                </a:lnTo>
                <a:lnTo>
                  <a:pt x="180" y="594"/>
                </a:lnTo>
                <a:lnTo>
                  <a:pt x="180" y="590"/>
                </a:lnTo>
                <a:lnTo>
                  <a:pt x="178" y="586"/>
                </a:lnTo>
                <a:lnTo>
                  <a:pt x="178" y="584"/>
                </a:lnTo>
                <a:lnTo>
                  <a:pt x="178" y="578"/>
                </a:lnTo>
                <a:lnTo>
                  <a:pt x="176" y="576"/>
                </a:lnTo>
                <a:lnTo>
                  <a:pt x="178" y="574"/>
                </a:lnTo>
                <a:lnTo>
                  <a:pt x="180" y="568"/>
                </a:lnTo>
                <a:lnTo>
                  <a:pt x="180" y="566"/>
                </a:lnTo>
                <a:lnTo>
                  <a:pt x="182" y="564"/>
                </a:lnTo>
                <a:lnTo>
                  <a:pt x="182" y="562"/>
                </a:lnTo>
                <a:lnTo>
                  <a:pt x="184" y="558"/>
                </a:lnTo>
                <a:lnTo>
                  <a:pt x="186" y="556"/>
                </a:lnTo>
                <a:lnTo>
                  <a:pt x="186" y="554"/>
                </a:lnTo>
                <a:lnTo>
                  <a:pt x="186" y="552"/>
                </a:lnTo>
                <a:close/>
              </a:path>
            </a:pathLst>
          </a:custGeom>
          <a:solidFill>
            <a:srgbClr val="000000"/>
          </a:solidFill>
          <a:ln>
            <a:noFill/>
          </a:ln>
          <a:effectLst>
            <a:outerShdw blurRad="76200" sy="23000" kx="-1199993" algn="bl" rotWithShape="0">
              <a:srgbClr val="000000">
                <a:alpha val="2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cs typeface="+mn-cs"/>
            </a:endParaRPr>
          </a:p>
        </p:txBody>
      </p:sp>
      <p:sp>
        <p:nvSpPr>
          <p:cNvPr id="88" name="Freeform 24"/>
          <p:cNvSpPr>
            <a:spLocks/>
          </p:cNvSpPr>
          <p:nvPr/>
        </p:nvSpPr>
        <p:spPr bwMode="auto">
          <a:xfrm>
            <a:off x="4267200" y="1641475"/>
            <a:ext cx="479425" cy="1449388"/>
          </a:xfrm>
          <a:custGeom>
            <a:avLst/>
            <a:gdLst>
              <a:gd name="T0" fmla="*/ 2147483647 w 426"/>
              <a:gd name="T1" fmla="*/ 2147483647 h 1258"/>
              <a:gd name="T2" fmla="*/ 2147483647 w 426"/>
              <a:gd name="T3" fmla="*/ 2147483647 h 1258"/>
              <a:gd name="T4" fmla="*/ 2147483647 w 426"/>
              <a:gd name="T5" fmla="*/ 2147483647 h 1258"/>
              <a:gd name="T6" fmla="*/ 2147483647 w 426"/>
              <a:gd name="T7" fmla="*/ 2147483647 h 1258"/>
              <a:gd name="T8" fmla="*/ 2147483647 w 426"/>
              <a:gd name="T9" fmla="*/ 2147483647 h 1258"/>
              <a:gd name="T10" fmla="*/ 2147483647 w 426"/>
              <a:gd name="T11" fmla="*/ 2147483647 h 1258"/>
              <a:gd name="T12" fmla="*/ 2147483647 w 426"/>
              <a:gd name="T13" fmla="*/ 2147483647 h 1258"/>
              <a:gd name="T14" fmla="*/ 2147483647 w 426"/>
              <a:gd name="T15" fmla="*/ 2147483647 h 1258"/>
              <a:gd name="T16" fmla="*/ 2147483647 w 426"/>
              <a:gd name="T17" fmla="*/ 2147483647 h 1258"/>
              <a:gd name="T18" fmla="*/ 2147483647 w 426"/>
              <a:gd name="T19" fmla="*/ 2147483647 h 1258"/>
              <a:gd name="T20" fmla="*/ 2147483647 w 426"/>
              <a:gd name="T21" fmla="*/ 2147483647 h 1258"/>
              <a:gd name="T22" fmla="*/ 2147483647 w 426"/>
              <a:gd name="T23" fmla="*/ 2147483647 h 1258"/>
              <a:gd name="T24" fmla="*/ 2147483647 w 426"/>
              <a:gd name="T25" fmla="*/ 2147483647 h 1258"/>
              <a:gd name="T26" fmla="*/ 2147483647 w 426"/>
              <a:gd name="T27" fmla="*/ 2147483647 h 1258"/>
              <a:gd name="T28" fmla="*/ 2147483647 w 426"/>
              <a:gd name="T29" fmla="*/ 2147483647 h 1258"/>
              <a:gd name="T30" fmla="*/ 2147483647 w 426"/>
              <a:gd name="T31" fmla="*/ 2147483647 h 1258"/>
              <a:gd name="T32" fmla="*/ 2147483647 w 426"/>
              <a:gd name="T33" fmla="*/ 2147483647 h 1258"/>
              <a:gd name="T34" fmla="*/ 2147483647 w 426"/>
              <a:gd name="T35" fmla="*/ 2147483647 h 1258"/>
              <a:gd name="T36" fmla="*/ 2147483647 w 426"/>
              <a:gd name="T37" fmla="*/ 2147483647 h 1258"/>
              <a:gd name="T38" fmla="*/ 2147483647 w 426"/>
              <a:gd name="T39" fmla="*/ 2147483647 h 1258"/>
              <a:gd name="T40" fmla="*/ 2147483647 w 426"/>
              <a:gd name="T41" fmla="*/ 2147483647 h 1258"/>
              <a:gd name="T42" fmla="*/ 2147483647 w 426"/>
              <a:gd name="T43" fmla="*/ 2147483647 h 1258"/>
              <a:gd name="T44" fmla="*/ 2147483647 w 426"/>
              <a:gd name="T45" fmla="*/ 2147483647 h 1258"/>
              <a:gd name="T46" fmla="*/ 2147483647 w 426"/>
              <a:gd name="T47" fmla="*/ 2147483647 h 1258"/>
              <a:gd name="T48" fmla="*/ 2147483647 w 426"/>
              <a:gd name="T49" fmla="*/ 2147483647 h 1258"/>
              <a:gd name="T50" fmla="*/ 2147483647 w 426"/>
              <a:gd name="T51" fmla="*/ 2147483647 h 1258"/>
              <a:gd name="T52" fmla="*/ 2147483647 w 426"/>
              <a:gd name="T53" fmla="*/ 2147483647 h 1258"/>
              <a:gd name="T54" fmla="*/ 2147483647 w 426"/>
              <a:gd name="T55" fmla="*/ 2147483647 h 1258"/>
              <a:gd name="T56" fmla="*/ 2147483647 w 426"/>
              <a:gd name="T57" fmla="*/ 2147483647 h 1258"/>
              <a:gd name="T58" fmla="*/ 2147483647 w 426"/>
              <a:gd name="T59" fmla="*/ 2147483647 h 1258"/>
              <a:gd name="T60" fmla="*/ 2147483647 w 426"/>
              <a:gd name="T61" fmla="*/ 2147483647 h 1258"/>
              <a:gd name="T62" fmla="*/ 2147483647 w 426"/>
              <a:gd name="T63" fmla="*/ 2147483647 h 1258"/>
              <a:gd name="T64" fmla="*/ 2147483647 w 426"/>
              <a:gd name="T65" fmla="*/ 2147483647 h 1258"/>
              <a:gd name="T66" fmla="*/ 2147483647 w 426"/>
              <a:gd name="T67" fmla="*/ 2147483647 h 1258"/>
              <a:gd name="T68" fmla="*/ 2147483647 w 426"/>
              <a:gd name="T69" fmla="*/ 2147483647 h 1258"/>
              <a:gd name="T70" fmla="*/ 2147483647 w 426"/>
              <a:gd name="T71" fmla="*/ 2147483647 h 1258"/>
              <a:gd name="T72" fmla="*/ 2147483647 w 426"/>
              <a:gd name="T73" fmla="*/ 2147483647 h 1258"/>
              <a:gd name="T74" fmla="*/ 2147483647 w 426"/>
              <a:gd name="T75" fmla="*/ 2147483647 h 1258"/>
              <a:gd name="T76" fmla="*/ 2147483647 w 426"/>
              <a:gd name="T77" fmla="*/ 2147483647 h 1258"/>
              <a:gd name="T78" fmla="*/ 2147483647 w 426"/>
              <a:gd name="T79" fmla="*/ 2147483647 h 1258"/>
              <a:gd name="T80" fmla="*/ 2147483647 w 426"/>
              <a:gd name="T81" fmla="*/ 2147483647 h 1258"/>
              <a:gd name="T82" fmla="*/ 2147483647 w 426"/>
              <a:gd name="T83" fmla="*/ 2147483647 h 1258"/>
              <a:gd name="T84" fmla="*/ 2147483647 w 426"/>
              <a:gd name="T85" fmla="*/ 2147483647 h 1258"/>
              <a:gd name="T86" fmla="*/ 2147483647 w 426"/>
              <a:gd name="T87" fmla="*/ 2147483647 h 1258"/>
              <a:gd name="T88" fmla="*/ 2147483647 w 426"/>
              <a:gd name="T89" fmla="*/ 2147483647 h 1258"/>
              <a:gd name="T90" fmla="*/ 2147483647 w 426"/>
              <a:gd name="T91" fmla="*/ 2147483647 h 1258"/>
              <a:gd name="T92" fmla="*/ 2147483647 w 426"/>
              <a:gd name="T93" fmla="*/ 2147483647 h 1258"/>
              <a:gd name="T94" fmla="*/ 2147483647 w 426"/>
              <a:gd name="T95" fmla="*/ 2147483647 h 1258"/>
              <a:gd name="T96" fmla="*/ 2147483647 w 426"/>
              <a:gd name="T97" fmla="*/ 2147483647 h 1258"/>
              <a:gd name="T98" fmla="*/ 2147483647 w 426"/>
              <a:gd name="T99" fmla="*/ 2147483647 h 1258"/>
              <a:gd name="T100" fmla="*/ 2147483647 w 426"/>
              <a:gd name="T101" fmla="*/ 2147483647 h 1258"/>
              <a:gd name="T102" fmla="*/ 2147483647 w 426"/>
              <a:gd name="T103" fmla="*/ 2147483647 h 1258"/>
              <a:gd name="T104" fmla="*/ 2147483647 w 426"/>
              <a:gd name="T105" fmla="*/ 2147483647 h 1258"/>
              <a:gd name="T106" fmla="*/ 2147483647 w 426"/>
              <a:gd name="T107" fmla="*/ 2147483647 h 1258"/>
              <a:gd name="T108" fmla="*/ 2147483647 w 426"/>
              <a:gd name="T109" fmla="*/ 2147483647 h 1258"/>
              <a:gd name="T110" fmla="*/ 2147483647 w 426"/>
              <a:gd name="T111" fmla="*/ 2147483647 h 1258"/>
              <a:gd name="T112" fmla="*/ 2147483647 w 426"/>
              <a:gd name="T113" fmla="*/ 2147483647 h 1258"/>
              <a:gd name="T114" fmla="*/ 2147483647 w 426"/>
              <a:gd name="T115" fmla="*/ 2147483647 h 1258"/>
              <a:gd name="T116" fmla="*/ 2147483647 w 426"/>
              <a:gd name="T117" fmla="*/ 2147483647 h 125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26" h="1258">
                <a:moveTo>
                  <a:pt x="424" y="320"/>
                </a:moveTo>
                <a:lnTo>
                  <a:pt x="424" y="320"/>
                </a:lnTo>
                <a:lnTo>
                  <a:pt x="424" y="318"/>
                </a:lnTo>
                <a:lnTo>
                  <a:pt x="426" y="316"/>
                </a:lnTo>
                <a:lnTo>
                  <a:pt x="424" y="312"/>
                </a:lnTo>
                <a:lnTo>
                  <a:pt x="422" y="310"/>
                </a:lnTo>
                <a:lnTo>
                  <a:pt x="420" y="306"/>
                </a:lnTo>
                <a:lnTo>
                  <a:pt x="418" y="304"/>
                </a:lnTo>
                <a:lnTo>
                  <a:pt x="420" y="302"/>
                </a:lnTo>
                <a:lnTo>
                  <a:pt x="422" y="300"/>
                </a:lnTo>
                <a:lnTo>
                  <a:pt x="420" y="296"/>
                </a:lnTo>
                <a:lnTo>
                  <a:pt x="420" y="294"/>
                </a:lnTo>
                <a:lnTo>
                  <a:pt x="420" y="290"/>
                </a:lnTo>
                <a:lnTo>
                  <a:pt x="420" y="286"/>
                </a:lnTo>
                <a:lnTo>
                  <a:pt x="418" y="282"/>
                </a:lnTo>
                <a:lnTo>
                  <a:pt x="418" y="274"/>
                </a:lnTo>
                <a:lnTo>
                  <a:pt x="418" y="270"/>
                </a:lnTo>
                <a:lnTo>
                  <a:pt x="416" y="264"/>
                </a:lnTo>
                <a:lnTo>
                  <a:pt x="414" y="256"/>
                </a:lnTo>
                <a:lnTo>
                  <a:pt x="414" y="254"/>
                </a:lnTo>
                <a:lnTo>
                  <a:pt x="416" y="248"/>
                </a:lnTo>
                <a:lnTo>
                  <a:pt x="416" y="246"/>
                </a:lnTo>
                <a:lnTo>
                  <a:pt x="414" y="244"/>
                </a:lnTo>
                <a:lnTo>
                  <a:pt x="412" y="240"/>
                </a:lnTo>
                <a:lnTo>
                  <a:pt x="408" y="236"/>
                </a:lnTo>
                <a:lnTo>
                  <a:pt x="404" y="234"/>
                </a:lnTo>
                <a:lnTo>
                  <a:pt x="402" y="232"/>
                </a:lnTo>
                <a:lnTo>
                  <a:pt x="398" y="232"/>
                </a:lnTo>
                <a:lnTo>
                  <a:pt x="386" y="226"/>
                </a:lnTo>
                <a:lnTo>
                  <a:pt x="374" y="224"/>
                </a:lnTo>
                <a:lnTo>
                  <a:pt x="368" y="222"/>
                </a:lnTo>
                <a:lnTo>
                  <a:pt x="362" y="218"/>
                </a:lnTo>
                <a:lnTo>
                  <a:pt x="356" y="218"/>
                </a:lnTo>
                <a:lnTo>
                  <a:pt x="352" y="216"/>
                </a:lnTo>
                <a:lnTo>
                  <a:pt x="348" y="212"/>
                </a:lnTo>
                <a:lnTo>
                  <a:pt x="338" y="200"/>
                </a:lnTo>
                <a:lnTo>
                  <a:pt x="332" y="194"/>
                </a:lnTo>
                <a:lnTo>
                  <a:pt x="326" y="186"/>
                </a:lnTo>
                <a:lnTo>
                  <a:pt x="324" y="184"/>
                </a:lnTo>
                <a:lnTo>
                  <a:pt x="320" y="182"/>
                </a:lnTo>
                <a:lnTo>
                  <a:pt x="320" y="180"/>
                </a:lnTo>
                <a:lnTo>
                  <a:pt x="320" y="170"/>
                </a:lnTo>
                <a:lnTo>
                  <a:pt x="324" y="152"/>
                </a:lnTo>
                <a:lnTo>
                  <a:pt x="326" y="150"/>
                </a:lnTo>
                <a:lnTo>
                  <a:pt x="330" y="144"/>
                </a:lnTo>
                <a:lnTo>
                  <a:pt x="332" y="138"/>
                </a:lnTo>
                <a:lnTo>
                  <a:pt x="334" y="128"/>
                </a:lnTo>
                <a:lnTo>
                  <a:pt x="334" y="120"/>
                </a:lnTo>
                <a:lnTo>
                  <a:pt x="336" y="118"/>
                </a:lnTo>
                <a:lnTo>
                  <a:pt x="338" y="118"/>
                </a:lnTo>
                <a:lnTo>
                  <a:pt x="342" y="118"/>
                </a:lnTo>
                <a:lnTo>
                  <a:pt x="344" y="116"/>
                </a:lnTo>
                <a:lnTo>
                  <a:pt x="348" y="110"/>
                </a:lnTo>
                <a:lnTo>
                  <a:pt x="350" y="102"/>
                </a:lnTo>
                <a:lnTo>
                  <a:pt x="352" y="94"/>
                </a:lnTo>
                <a:lnTo>
                  <a:pt x="352" y="88"/>
                </a:lnTo>
                <a:lnTo>
                  <a:pt x="354" y="80"/>
                </a:lnTo>
                <a:lnTo>
                  <a:pt x="354" y="76"/>
                </a:lnTo>
                <a:lnTo>
                  <a:pt x="354" y="74"/>
                </a:lnTo>
                <a:lnTo>
                  <a:pt x="350" y="72"/>
                </a:lnTo>
                <a:lnTo>
                  <a:pt x="348" y="74"/>
                </a:lnTo>
                <a:lnTo>
                  <a:pt x="346" y="76"/>
                </a:lnTo>
                <a:lnTo>
                  <a:pt x="344" y="72"/>
                </a:lnTo>
                <a:lnTo>
                  <a:pt x="342" y="46"/>
                </a:lnTo>
                <a:lnTo>
                  <a:pt x="338" y="32"/>
                </a:lnTo>
                <a:lnTo>
                  <a:pt x="334" y="24"/>
                </a:lnTo>
                <a:lnTo>
                  <a:pt x="324" y="14"/>
                </a:lnTo>
                <a:lnTo>
                  <a:pt x="312" y="6"/>
                </a:lnTo>
                <a:lnTo>
                  <a:pt x="306" y="2"/>
                </a:lnTo>
                <a:lnTo>
                  <a:pt x="300" y="2"/>
                </a:lnTo>
                <a:lnTo>
                  <a:pt x="286" y="0"/>
                </a:lnTo>
                <a:lnTo>
                  <a:pt x="276" y="2"/>
                </a:lnTo>
                <a:lnTo>
                  <a:pt x="266" y="6"/>
                </a:lnTo>
                <a:lnTo>
                  <a:pt x="252" y="14"/>
                </a:lnTo>
                <a:lnTo>
                  <a:pt x="244" y="20"/>
                </a:lnTo>
                <a:lnTo>
                  <a:pt x="238" y="28"/>
                </a:lnTo>
                <a:lnTo>
                  <a:pt x="234" y="38"/>
                </a:lnTo>
                <a:lnTo>
                  <a:pt x="232" y="46"/>
                </a:lnTo>
                <a:lnTo>
                  <a:pt x="230" y="62"/>
                </a:lnTo>
                <a:lnTo>
                  <a:pt x="232" y="70"/>
                </a:lnTo>
                <a:lnTo>
                  <a:pt x="232" y="80"/>
                </a:lnTo>
                <a:lnTo>
                  <a:pt x="230" y="82"/>
                </a:lnTo>
                <a:lnTo>
                  <a:pt x="228" y="80"/>
                </a:lnTo>
                <a:lnTo>
                  <a:pt x="228" y="78"/>
                </a:lnTo>
                <a:lnTo>
                  <a:pt x="226" y="78"/>
                </a:lnTo>
                <a:lnTo>
                  <a:pt x="224" y="80"/>
                </a:lnTo>
                <a:lnTo>
                  <a:pt x="224" y="82"/>
                </a:lnTo>
                <a:lnTo>
                  <a:pt x="224" y="88"/>
                </a:lnTo>
                <a:lnTo>
                  <a:pt x="226" y="94"/>
                </a:lnTo>
                <a:lnTo>
                  <a:pt x="228" y="106"/>
                </a:lnTo>
                <a:lnTo>
                  <a:pt x="230" y="114"/>
                </a:lnTo>
                <a:lnTo>
                  <a:pt x="234" y="118"/>
                </a:lnTo>
                <a:lnTo>
                  <a:pt x="236" y="120"/>
                </a:lnTo>
                <a:lnTo>
                  <a:pt x="240" y="122"/>
                </a:lnTo>
                <a:lnTo>
                  <a:pt x="242" y="122"/>
                </a:lnTo>
                <a:lnTo>
                  <a:pt x="244" y="134"/>
                </a:lnTo>
                <a:lnTo>
                  <a:pt x="246" y="142"/>
                </a:lnTo>
                <a:lnTo>
                  <a:pt x="246" y="148"/>
                </a:lnTo>
                <a:lnTo>
                  <a:pt x="246" y="158"/>
                </a:lnTo>
                <a:lnTo>
                  <a:pt x="244" y="164"/>
                </a:lnTo>
                <a:lnTo>
                  <a:pt x="242" y="164"/>
                </a:lnTo>
                <a:lnTo>
                  <a:pt x="242" y="162"/>
                </a:lnTo>
                <a:lnTo>
                  <a:pt x="240" y="162"/>
                </a:lnTo>
                <a:lnTo>
                  <a:pt x="236" y="164"/>
                </a:lnTo>
                <a:lnTo>
                  <a:pt x="222" y="170"/>
                </a:lnTo>
                <a:lnTo>
                  <a:pt x="208" y="178"/>
                </a:lnTo>
                <a:lnTo>
                  <a:pt x="202" y="180"/>
                </a:lnTo>
                <a:lnTo>
                  <a:pt x="200" y="180"/>
                </a:lnTo>
                <a:lnTo>
                  <a:pt x="194" y="180"/>
                </a:lnTo>
                <a:lnTo>
                  <a:pt x="190" y="180"/>
                </a:lnTo>
                <a:lnTo>
                  <a:pt x="186" y="182"/>
                </a:lnTo>
                <a:lnTo>
                  <a:pt x="174" y="180"/>
                </a:lnTo>
                <a:lnTo>
                  <a:pt x="160" y="180"/>
                </a:lnTo>
                <a:lnTo>
                  <a:pt x="154" y="180"/>
                </a:lnTo>
                <a:lnTo>
                  <a:pt x="144" y="182"/>
                </a:lnTo>
                <a:lnTo>
                  <a:pt x="140" y="186"/>
                </a:lnTo>
                <a:lnTo>
                  <a:pt x="136" y="188"/>
                </a:lnTo>
                <a:lnTo>
                  <a:pt x="134" y="196"/>
                </a:lnTo>
                <a:lnTo>
                  <a:pt x="132" y="206"/>
                </a:lnTo>
                <a:lnTo>
                  <a:pt x="130" y="214"/>
                </a:lnTo>
                <a:lnTo>
                  <a:pt x="126" y="228"/>
                </a:lnTo>
                <a:lnTo>
                  <a:pt x="124" y="240"/>
                </a:lnTo>
                <a:lnTo>
                  <a:pt x="120" y="266"/>
                </a:lnTo>
                <a:lnTo>
                  <a:pt x="114" y="292"/>
                </a:lnTo>
                <a:lnTo>
                  <a:pt x="112" y="318"/>
                </a:lnTo>
                <a:lnTo>
                  <a:pt x="114" y="348"/>
                </a:lnTo>
                <a:lnTo>
                  <a:pt x="118" y="370"/>
                </a:lnTo>
                <a:lnTo>
                  <a:pt x="120" y="382"/>
                </a:lnTo>
                <a:lnTo>
                  <a:pt x="122" y="386"/>
                </a:lnTo>
                <a:lnTo>
                  <a:pt x="126" y="390"/>
                </a:lnTo>
                <a:lnTo>
                  <a:pt x="128" y="392"/>
                </a:lnTo>
                <a:lnTo>
                  <a:pt x="130" y="396"/>
                </a:lnTo>
                <a:lnTo>
                  <a:pt x="132" y="396"/>
                </a:lnTo>
                <a:lnTo>
                  <a:pt x="136" y="400"/>
                </a:lnTo>
                <a:lnTo>
                  <a:pt x="138" y="406"/>
                </a:lnTo>
                <a:lnTo>
                  <a:pt x="138" y="412"/>
                </a:lnTo>
                <a:lnTo>
                  <a:pt x="138" y="414"/>
                </a:lnTo>
                <a:lnTo>
                  <a:pt x="140" y="414"/>
                </a:lnTo>
                <a:lnTo>
                  <a:pt x="142" y="414"/>
                </a:lnTo>
                <a:lnTo>
                  <a:pt x="144" y="414"/>
                </a:lnTo>
                <a:lnTo>
                  <a:pt x="144" y="416"/>
                </a:lnTo>
                <a:lnTo>
                  <a:pt x="146" y="418"/>
                </a:lnTo>
                <a:lnTo>
                  <a:pt x="148" y="416"/>
                </a:lnTo>
                <a:lnTo>
                  <a:pt x="150" y="416"/>
                </a:lnTo>
                <a:lnTo>
                  <a:pt x="150" y="418"/>
                </a:lnTo>
                <a:lnTo>
                  <a:pt x="152" y="428"/>
                </a:lnTo>
                <a:lnTo>
                  <a:pt x="152" y="436"/>
                </a:lnTo>
                <a:lnTo>
                  <a:pt x="152" y="446"/>
                </a:lnTo>
                <a:lnTo>
                  <a:pt x="150" y="448"/>
                </a:lnTo>
                <a:lnTo>
                  <a:pt x="146" y="450"/>
                </a:lnTo>
                <a:lnTo>
                  <a:pt x="146" y="452"/>
                </a:lnTo>
                <a:lnTo>
                  <a:pt x="144" y="454"/>
                </a:lnTo>
                <a:lnTo>
                  <a:pt x="144" y="464"/>
                </a:lnTo>
                <a:lnTo>
                  <a:pt x="144" y="476"/>
                </a:lnTo>
                <a:lnTo>
                  <a:pt x="142" y="480"/>
                </a:lnTo>
                <a:lnTo>
                  <a:pt x="142" y="502"/>
                </a:lnTo>
                <a:lnTo>
                  <a:pt x="138" y="522"/>
                </a:lnTo>
                <a:lnTo>
                  <a:pt x="136" y="540"/>
                </a:lnTo>
                <a:lnTo>
                  <a:pt x="136" y="566"/>
                </a:lnTo>
                <a:lnTo>
                  <a:pt x="134" y="592"/>
                </a:lnTo>
                <a:lnTo>
                  <a:pt x="132" y="602"/>
                </a:lnTo>
                <a:lnTo>
                  <a:pt x="132" y="604"/>
                </a:lnTo>
                <a:lnTo>
                  <a:pt x="134" y="606"/>
                </a:lnTo>
                <a:lnTo>
                  <a:pt x="138" y="606"/>
                </a:lnTo>
                <a:lnTo>
                  <a:pt x="138" y="608"/>
                </a:lnTo>
                <a:lnTo>
                  <a:pt x="136" y="614"/>
                </a:lnTo>
                <a:lnTo>
                  <a:pt x="134" y="620"/>
                </a:lnTo>
                <a:lnTo>
                  <a:pt x="132" y="626"/>
                </a:lnTo>
                <a:lnTo>
                  <a:pt x="132" y="630"/>
                </a:lnTo>
                <a:lnTo>
                  <a:pt x="132" y="634"/>
                </a:lnTo>
                <a:lnTo>
                  <a:pt x="132" y="642"/>
                </a:lnTo>
                <a:lnTo>
                  <a:pt x="130" y="646"/>
                </a:lnTo>
                <a:lnTo>
                  <a:pt x="128" y="648"/>
                </a:lnTo>
                <a:lnTo>
                  <a:pt x="128" y="650"/>
                </a:lnTo>
                <a:lnTo>
                  <a:pt x="128" y="654"/>
                </a:lnTo>
                <a:lnTo>
                  <a:pt x="130" y="658"/>
                </a:lnTo>
                <a:lnTo>
                  <a:pt x="128" y="660"/>
                </a:lnTo>
                <a:lnTo>
                  <a:pt x="128" y="668"/>
                </a:lnTo>
                <a:lnTo>
                  <a:pt x="126" y="676"/>
                </a:lnTo>
                <a:lnTo>
                  <a:pt x="124" y="678"/>
                </a:lnTo>
                <a:lnTo>
                  <a:pt x="124" y="682"/>
                </a:lnTo>
                <a:lnTo>
                  <a:pt x="124" y="690"/>
                </a:lnTo>
                <a:lnTo>
                  <a:pt x="122" y="696"/>
                </a:lnTo>
                <a:lnTo>
                  <a:pt x="120" y="708"/>
                </a:lnTo>
                <a:lnTo>
                  <a:pt x="116" y="738"/>
                </a:lnTo>
                <a:lnTo>
                  <a:pt x="114" y="762"/>
                </a:lnTo>
                <a:lnTo>
                  <a:pt x="112" y="786"/>
                </a:lnTo>
                <a:lnTo>
                  <a:pt x="110" y="822"/>
                </a:lnTo>
                <a:lnTo>
                  <a:pt x="110" y="844"/>
                </a:lnTo>
                <a:lnTo>
                  <a:pt x="108" y="848"/>
                </a:lnTo>
                <a:lnTo>
                  <a:pt x="108" y="860"/>
                </a:lnTo>
                <a:lnTo>
                  <a:pt x="104" y="880"/>
                </a:lnTo>
                <a:lnTo>
                  <a:pt x="102" y="890"/>
                </a:lnTo>
                <a:lnTo>
                  <a:pt x="96" y="904"/>
                </a:lnTo>
                <a:lnTo>
                  <a:pt x="92" y="922"/>
                </a:lnTo>
                <a:lnTo>
                  <a:pt x="90" y="938"/>
                </a:lnTo>
                <a:lnTo>
                  <a:pt x="88" y="944"/>
                </a:lnTo>
                <a:lnTo>
                  <a:pt x="86" y="952"/>
                </a:lnTo>
                <a:lnTo>
                  <a:pt x="86" y="960"/>
                </a:lnTo>
                <a:lnTo>
                  <a:pt x="82" y="972"/>
                </a:lnTo>
                <a:lnTo>
                  <a:pt x="78" y="988"/>
                </a:lnTo>
                <a:lnTo>
                  <a:pt x="76" y="1002"/>
                </a:lnTo>
                <a:lnTo>
                  <a:pt x="74" y="1018"/>
                </a:lnTo>
                <a:lnTo>
                  <a:pt x="70" y="1036"/>
                </a:lnTo>
                <a:lnTo>
                  <a:pt x="64" y="1064"/>
                </a:lnTo>
                <a:lnTo>
                  <a:pt x="60" y="1080"/>
                </a:lnTo>
                <a:lnTo>
                  <a:pt x="56" y="1092"/>
                </a:lnTo>
                <a:lnTo>
                  <a:pt x="54" y="1098"/>
                </a:lnTo>
                <a:lnTo>
                  <a:pt x="50" y="1108"/>
                </a:lnTo>
                <a:lnTo>
                  <a:pt x="44" y="1132"/>
                </a:lnTo>
                <a:lnTo>
                  <a:pt x="38" y="1148"/>
                </a:lnTo>
                <a:lnTo>
                  <a:pt x="34" y="1160"/>
                </a:lnTo>
                <a:lnTo>
                  <a:pt x="34" y="1174"/>
                </a:lnTo>
                <a:lnTo>
                  <a:pt x="34" y="1186"/>
                </a:lnTo>
                <a:lnTo>
                  <a:pt x="32" y="1196"/>
                </a:lnTo>
                <a:lnTo>
                  <a:pt x="32" y="1202"/>
                </a:lnTo>
                <a:lnTo>
                  <a:pt x="32" y="1204"/>
                </a:lnTo>
                <a:lnTo>
                  <a:pt x="30" y="1206"/>
                </a:lnTo>
                <a:lnTo>
                  <a:pt x="28" y="1210"/>
                </a:lnTo>
                <a:lnTo>
                  <a:pt x="28" y="1212"/>
                </a:lnTo>
                <a:lnTo>
                  <a:pt x="28" y="1214"/>
                </a:lnTo>
                <a:lnTo>
                  <a:pt x="24" y="1216"/>
                </a:lnTo>
                <a:lnTo>
                  <a:pt x="20" y="1220"/>
                </a:lnTo>
                <a:lnTo>
                  <a:pt x="20" y="1222"/>
                </a:lnTo>
                <a:lnTo>
                  <a:pt x="18" y="1224"/>
                </a:lnTo>
                <a:lnTo>
                  <a:pt x="14" y="1226"/>
                </a:lnTo>
                <a:lnTo>
                  <a:pt x="12" y="1228"/>
                </a:lnTo>
                <a:lnTo>
                  <a:pt x="8" y="1232"/>
                </a:lnTo>
                <a:lnTo>
                  <a:pt x="6" y="1234"/>
                </a:lnTo>
                <a:lnTo>
                  <a:pt x="4" y="1238"/>
                </a:lnTo>
                <a:lnTo>
                  <a:pt x="0" y="1244"/>
                </a:lnTo>
                <a:lnTo>
                  <a:pt x="0" y="1248"/>
                </a:lnTo>
                <a:lnTo>
                  <a:pt x="2" y="1248"/>
                </a:lnTo>
                <a:lnTo>
                  <a:pt x="2" y="1250"/>
                </a:lnTo>
                <a:lnTo>
                  <a:pt x="2" y="1252"/>
                </a:lnTo>
                <a:lnTo>
                  <a:pt x="4" y="1254"/>
                </a:lnTo>
                <a:lnTo>
                  <a:pt x="10" y="1256"/>
                </a:lnTo>
                <a:lnTo>
                  <a:pt x="22" y="1258"/>
                </a:lnTo>
                <a:lnTo>
                  <a:pt x="36" y="1256"/>
                </a:lnTo>
                <a:lnTo>
                  <a:pt x="52" y="1252"/>
                </a:lnTo>
                <a:lnTo>
                  <a:pt x="64" y="1248"/>
                </a:lnTo>
                <a:lnTo>
                  <a:pt x="70" y="1246"/>
                </a:lnTo>
                <a:lnTo>
                  <a:pt x="74" y="1244"/>
                </a:lnTo>
                <a:lnTo>
                  <a:pt x="74" y="1238"/>
                </a:lnTo>
                <a:lnTo>
                  <a:pt x="74" y="1234"/>
                </a:lnTo>
                <a:lnTo>
                  <a:pt x="74" y="1230"/>
                </a:lnTo>
                <a:lnTo>
                  <a:pt x="76" y="1226"/>
                </a:lnTo>
                <a:lnTo>
                  <a:pt x="76" y="1224"/>
                </a:lnTo>
                <a:lnTo>
                  <a:pt x="80" y="1216"/>
                </a:lnTo>
                <a:lnTo>
                  <a:pt x="82" y="1216"/>
                </a:lnTo>
                <a:lnTo>
                  <a:pt x="92" y="1218"/>
                </a:lnTo>
                <a:lnTo>
                  <a:pt x="92" y="1220"/>
                </a:lnTo>
                <a:lnTo>
                  <a:pt x="92" y="1224"/>
                </a:lnTo>
                <a:lnTo>
                  <a:pt x="92" y="1228"/>
                </a:lnTo>
                <a:lnTo>
                  <a:pt x="96" y="1230"/>
                </a:lnTo>
                <a:lnTo>
                  <a:pt x="108" y="1232"/>
                </a:lnTo>
                <a:lnTo>
                  <a:pt x="114" y="1230"/>
                </a:lnTo>
                <a:lnTo>
                  <a:pt x="114" y="1228"/>
                </a:lnTo>
                <a:lnTo>
                  <a:pt x="114" y="1224"/>
                </a:lnTo>
                <a:lnTo>
                  <a:pt x="114" y="1222"/>
                </a:lnTo>
                <a:lnTo>
                  <a:pt x="124" y="1224"/>
                </a:lnTo>
                <a:lnTo>
                  <a:pt x="142" y="1228"/>
                </a:lnTo>
                <a:lnTo>
                  <a:pt x="152" y="1230"/>
                </a:lnTo>
                <a:lnTo>
                  <a:pt x="154" y="1230"/>
                </a:lnTo>
                <a:lnTo>
                  <a:pt x="160" y="1230"/>
                </a:lnTo>
                <a:lnTo>
                  <a:pt x="162" y="1232"/>
                </a:lnTo>
                <a:lnTo>
                  <a:pt x="166" y="1232"/>
                </a:lnTo>
                <a:lnTo>
                  <a:pt x="168" y="1228"/>
                </a:lnTo>
                <a:lnTo>
                  <a:pt x="170" y="1224"/>
                </a:lnTo>
                <a:lnTo>
                  <a:pt x="170" y="1216"/>
                </a:lnTo>
                <a:lnTo>
                  <a:pt x="170" y="1210"/>
                </a:lnTo>
                <a:lnTo>
                  <a:pt x="170" y="1204"/>
                </a:lnTo>
                <a:lnTo>
                  <a:pt x="174" y="1170"/>
                </a:lnTo>
                <a:lnTo>
                  <a:pt x="180" y="1138"/>
                </a:lnTo>
                <a:lnTo>
                  <a:pt x="184" y="1102"/>
                </a:lnTo>
                <a:lnTo>
                  <a:pt x="188" y="1064"/>
                </a:lnTo>
                <a:lnTo>
                  <a:pt x="190" y="1040"/>
                </a:lnTo>
                <a:lnTo>
                  <a:pt x="194" y="1010"/>
                </a:lnTo>
                <a:lnTo>
                  <a:pt x="194" y="986"/>
                </a:lnTo>
                <a:lnTo>
                  <a:pt x="196" y="962"/>
                </a:lnTo>
                <a:lnTo>
                  <a:pt x="196" y="944"/>
                </a:lnTo>
                <a:lnTo>
                  <a:pt x="198" y="926"/>
                </a:lnTo>
                <a:lnTo>
                  <a:pt x="198" y="918"/>
                </a:lnTo>
                <a:lnTo>
                  <a:pt x="200" y="906"/>
                </a:lnTo>
                <a:lnTo>
                  <a:pt x="200" y="902"/>
                </a:lnTo>
                <a:lnTo>
                  <a:pt x="202" y="896"/>
                </a:lnTo>
                <a:lnTo>
                  <a:pt x="202" y="882"/>
                </a:lnTo>
                <a:lnTo>
                  <a:pt x="204" y="866"/>
                </a:lnTo>
                <a:lnTo>
                  <a:pt x="206" y="858"/>
                </a:lnTo>
                <a:lnTo>
                  <a:pt x="206" y="852"/>
                </a:lnTo>
                <a:lnTo>
                  <a:pt x="206" y="848"/>
                </a:lnTo>
                <a:lnTo>
                  <a:pt x="210" y="836"/>
                </a:lnTo>
                <a:lnTo>
                  <a:pt x="214" y="822"/>
                </a:lnTo>
                <a:lnTo>
                  <a:pt x="216" y="808"/>
                </a:lnTo>
                <a:lnTo>
                  <a:pt x="218" y="806"/>
                </a:lnTo>
                <a:lnTo>
                  <a:pt x="222" y="796"/>
                </a:lnTo>
                <a:lnTo>
                  <a:pt x="224" y="786"/>
                </a:lnTo>
                <a:lnTo>
                  <a:pt x="226" y="774"/>
                </a:lnTo>
                <a:lnTo>
                  <a:pt x="238" y="750"/>
                </a:lnTo>
                <a:lnTo>
                  <a:pt x="242" y="738"/>
                </a:lnTo>
                <a:lnTo>
                  <a:pt x="252" y="714"/>
                </a:lnTo>
                <a:lnTo>
                  <a:pt x="262" y="682"/>
                </a:lnTo>
                <a:lnTo>
                  <a:pt x="268" y="668"/>
                </a:lnTo>
                <a:lnTo>
                  <a:pt x="272" y="660"/>
                </a:lnTo>
                <a:lnTo>
                  <a:pt x="274" y="658"/>
                </a:lnTo>
                <a:lnTo>
                  <a:pt x="278" y="658"/>
                </a:lnTo>
                <a:lnTo>
                  <a:pt x="280" y="658"/>
                </a:lnTo>
                <a:lnTo>
                  <a:pt x="280" y="660"/>
                </a:lnTo>
                <a:lnTo>
                  <a:pt x="282" y="666"/>
                </a:lnTo>
                <a:lnTo>
                  <a:pt x="282" y="678"/>
                </a:lnTo>
                <a:lnTo>
                  <a:pt x="284" y="694"/>
                </a:lnTo>
                <a:lnTo>
                  <a:pt x="288" y="710"/>
                </a:lnTo>
                <a:lnTo>
                  <a:pt x="290" y="722"/>
                </a:lnTo>
                <a:lnTo>
                  <a:pt x="294" y="736"/>
                </a:lnTo>
                <a:lnTo>
                  <a:pt x="296" y="766"/>
                </a:lnTo>
                <a:lnTo>
                  <a:pt x="296" y="794"/>
                </a:lnTo>
                <a:lnTo>
                  <a:pt x="298" y="806"/>
                </a:lnTo>
                <a:lnTo>
                  <a:pt x="298" y="818"/>
                </a:lnTo>
                <a:lnTo>
                  <a:pt x="298" y="838"/>
                </a:lnTo>
                <a:lnTo>
                  <a:pt x="298" y="850"/>
                </a:lnTo>
                <a:lnTo>
                  <a:pt x="300" y="860"/>
                </a:lnTo>
                <a:lnTo>
                  <a:pt x="300" y="870"/>
                </a:lnTo>
                <a:lnTo>
                  <a:pt x="300" y="878"/>
                </a:lnTo>
                <a:lnTo>
                  <a:pt x="300" y="888"/>
                </a:lnTo>
                <a:lnTo>
                  <a:pt x="300" y="906"/>
                </a:lnTo>
                <a:lnTo>
                  <a:pt x="300" y="928"/>
                </a:lnTo>
                <a:lnTo>
                  <a:pt x="302" y="966"/>
                </a:lnTo>
                <a:lnTo>
                  <a:pt x="302" y="1000"/>
                </a:lnTo>
                <a:lnTo>
                  <a:pt x="302" y="1032"/>
                </a:lnTo>
                <a:lnTo>
                  <a:pt x="302" y="1056"/>
                </a:lnTo>
                <a:lnTo>
                  <a:pt x="300" y="1070"/>
                </a:lnTo>
                <a:lnTo>
                  <a:pt x="298" y="1098"/>
                </a:lnTo>
                <a:lnTo>
                  <a:pt x="296" y="1134"/>
                </a:lnTo>
                <a:lnTo>
                  <a:pt x="294" y="1154"/>
                </a:lnTo>
                <a:lnTo>
                  <a:pt x="294" y="1160"/>
                </a:lnTo>
                <a:lnTo>
                  <a:pt x="296" y="1164"/>
                </a:lnTo>
                <a:lnTo>
                  <a:pt x="302" y="1186"/>
                </a:lnTo>
                <a:lnTo>
                  <a:pt x="304" y="1194"/>
                </a:lnTo>
                <a:lnTo>
                  <a:pt x="304" y="1206"/>
                </a:lnTo>
                <a:lnTo>
                  <a:pt x="306" y="1216"/>
                </a:lnTo>
                <a:lnTo>
                  <a:pt x="308" y="1218"/>
                </a:lnTo>
                <a:lnTo>
                  <a:pt x="314" y="1222"/>
                </a:lnTo>
                <a:lnTo>
                  <a:pt x="318" y="1222"/>
                </a:lnTo>
                <a:lnTo>
                  <a:pt x="324" y="1222"/>
                </a:lnTo>
                <a:lnTo>
                  <a:pt x="324" y="1226"/>
                </a:lnTo>
                <a:lnTo>
                  <a:pt x="326" y="1234"/>
                </a:lnTo>
                <a:lnTo>
                  <a:pt x="326" y="1238"/>
                </a:lnTo>
                <a:lnTo>
                  <a:pt x="326" y="1240"/>
                </a:lnTo>
                <a:lnTo>
                  <a:pt x="328" y="1242"/>
                </a:lnTo>
                <a:lnTo>
                  <a:pt x="332" y="1246"/>
                </a:lnTo>
                <a:lnTo>
                  <a:pt x="336" y="1248"/>
                </a:lnTo>
                <a:lnTo>
                  <a:pt x="342" y="1250"/>
                </a:lnTo>
                <a:lnTo>
                  <a:pt x="360" y="1250"/>
                </a:lnTo>
                <a:lnTo>
                  <a:pt x="376" y="1250"/>
                </a:lnTo>
                <a:lnTo>
                  <a:pt x="382" y="1248"/>
                </a:lnTo>
                <a:lnTo>
                  <a:pt x="388" y="1246"/>
                </a:lnTo>
                <a:lnTo>
                  <a:pt x="390" y="1242"/>
                </a:lnTo>
                <a:lnTo>
                  <a:pt x="394" y="1236"/>
                </a:lnTo>
                <a:lnTo>
                  <a:pt x="394" y="1230"/>
                </a:lnTo>
                <a:lnTo>
                  <a:pt x="392" y="1224"/>
                </a:lnTo>
                <a:lnTo>
                  <a:pt x="390" y="1220"/>
                </a:lnTo>
                <a:lnTo>
                  <a:pt x="390" y="1218"/>
                </a:lnTo>
                <a:lnTo>
                  <a:pt x="392" y="1218"/>
                </a:lnTo>
                <a:lnTo>
                  <a:pt x="404" y="1220"/>
                </a:lnTo>
                <a:lnTo>
                  <a:pt x="410" y="1218"/>
                </a:lnTo>
                <a:lnTo>
                  <a:pt x="416" y="1218"/>
                </a:lnTo>
                <a:lnTo>
                  <a:pt x="418" y="1218"/>
                </a:lnTo>
                <a:lnTo>
                  <a:pt x="420" y="1214"/>
                </a:lnTo>
                <a:lnTo>
                  <a:pt x="422" y="1208"/>
                </a:lnTo>
                <a:lnTo>
                  <a:pt x="422" y="1202"/>
                </a:lnTo>
                <a:lnTo>
                  <a:pt x="422" y="1194"/>
                </a:lnTo>
                <a:lnTo>
                  <a:pt x="422" y="1184"/>
                </a:lnTo>
                <a:lnTo>
                  <a:pt x="422" y="1176"/>
                </a:lnTo>
                <a:lnTo>
                  <a:pt x="422" y="1164"/>
                </a:lnTo>
                <a:lnTo>
                  <a:pt x="424" y="1142"/>
                </a:lnTo>
                <a:lnTo>
                  <a:pt x="424" y="1132"/>
                </a:lnTo>
                <a:lnTo>
                  <a:pt x="420" y="1104"/>
                </a:lnTo>
                <a:lnTo>
                  <a:pt x="418" y="1078"/>
                </a:lnTo>
                <a:lnTo>
                  <a:pt x="416" y="1054"/>
                </a:lnTo>
                <a:lnTo>
                  <a:pt x="416" y="1036"/>
                </a:lnTo>
                <a:lnTo>
                  <a:pt x="416" y="1032"/>
                </a:lnTo>
                <a:lnTo>
                  <a:pt x="414" y="1020"/>
                </a:lnTo>
                <a:lnTo>
                  <a:pt x="412" y="998"/>
                </a:lnTo>
                <a:lnTo>
                  <a:pt x="408" y="964"/>
                </a:lnTo>
                <a:lnTo>
                  <a:pt x="406" y="942"/>
                </a:lnTo>
                <a:lnTo>
                  <a:pt x="406" y="930"/>
                </a:lnTo>
                <a:lnTo>
                  <a:pt x="404" y="922"/>
                </a:lnTo>
                <a:lnTo>
                  <a:pt x="404" y="910"/>
                </a:lnTo>
                <a:lnTo>
                  <a:pt x="402" y="900"/>
                </a:lnTo>
                <a:lnTo>
                  <a:pt x="402" y="892"/>
                </a:lnTo>
                <a:lnTo>
                  <a:pt x="402" y="884"/>
                </a:lnTo>
                <a:lnTo>
                  <a:pt x="400" y="868"/>
                </a:lnTo>
                <a:lnTo>
                  <a:pt x="400" y="856"/>
                </a:lnTo>
                <a:lnTo>
                  <a:pt x="400" y="830"/>
                </a:lnTo>
                <a:lnTo>
                  <a:pt x="400" y="810"/>
                </a:lnTo>
                <a:lnTo>
                  <a:pt x="400" y="796"/>
                </a:lnTo>
                <a:lnTo>
                  <a:pt x="402" y="776"/>
                </a:lnTo>
                <a:lnTo>
                  <a:pt x="402" y="740"/>
                </a:lnTo>
                <a:lnTo>
                  <a:pt x="404" y="710"/>
                </a:lnTo>
                <a:lnTo>
                  <a:pt x="408" y="688"/>
                </a:lnTo>
                <a:lnTo>
                  <a:pt x="414" y="658"/>
                </a:lnTo>
                <a:lnTo>
                  <a:pt x="416" y="642"/>
                </a:lnTo>
                <a:lnTo>
                  <a:pt x="418" y="632"/>
                </a:lnTo>
                <a:lnTo>
                  <a:pt x="418" y="622"/>
                </a:lnTo>
                <a:lnTo>
                  <a:pt x="418" y="616"/>
                </a:lnTo>
                <a:lnTo>
                  <a:pt x="418" y="608"/>
                </a:lnTo>
                <a:lnTo>
                  <a:pt x="418" y="606"/>
                </a:lnTo>
                <a:lnTo>
                  <a:pt x="420" y="604"/>
                </a:lnTo>
                <a:lnTo>
                  <a:pt x="420" y="600"/>
                </a:lnTo>
                <a:lnTo>
                  <a:pt x="418" y="592"/>
                </a:lnTo>
                <a:lnTo>
                  <a:pt x="416" y="582"/>
                </a:lnTo>
                <a:lnTo>
                  <a:pt x="414" y="574"/>
                </a:lnTo>
                <a:lnTo>
                  <a:pt x="412" y="556"/>
                </a:lnTo>
                <a:lnTo>
                  <a:pt x="410" y="546"/>
                </a:lnTo>
                <a:lnTo>
                  <a:pt x="408" y="536"/>
                </a:lnTo>
                <a:lnTo>
                  <a:pt x="404" y="524"/>
                </a:lnTo>
                <a:lnTo>
                  <a:pt x="400" y="514"/>
                </a:lnTo>
                <a:lnTo>
                  <a:pt x="398" y="504"/>
                </a:lnTo>
                <a:lnTo>
                  <a:pt x="398" y="496"/>
                </a:lnTo>
                <a:lnTo>
                  <a:pt x="396" y="488"/>
                </a:lnTo>
                <a:lnTo>
                  <a:pt x="390" y="480"/>
                </a:lnTo>
                <a:lnTo>
                  <a:pt x="384" y="474"/>
                </a:lnTo>
                <a:lnTo>
                  <a:pt x="378" y="460"/>
                </a:lnTo>
                <a:lnTo>
                  <a:pt x="376" y="456"/>
                </a:lnTo>
                <a:lnTo>
                  <a:pt x="368" y="448"/>
                </a:lnTo>
                <a:lnTo>
                  <a:pt x="366" y="444"/>
                </a:lnTo>
                <a:lnTo>
                  <a:pt x="362" y="436"/>
                </a:lnTo>
                <a:lnTo>
                  <a:pt x="362" y="434"/>
                </a:lnTo>
                <a:lnTo>
                  <a:pt x="364" y="430"/>
                </a:lnTo>
                <a:lnTo>
                  <a:pt x="370" y="420"/>
                </a:lnTo>
                <a:lnTo>
                  <a:pt x="372" y="420"/>
                </a:lnTo>
                <a:lnTo>
                  <a:pt x="378" y="422"/>
                </a:lnTo>
                <a:lnTo>
                  <a:pt x="382" y="422"/>
                </a:lnTo>
                <a:lnTo>
                  <a:pt x="398" y="414"/>
                </a:lnTo>
                <a:lnTo>
                  <a:pt x="408" y="406"/>
                </a:lnTo>
                <a:lnTo>
                  <a:pt x="412" y="398"/>
                </a:lnTo>
                <a:lnTo>
                  <a:pt x="420" y="378"/>
                </a:lnTo>
                <a:lnTo>
                  <a:pt x="424" y="362"/>
                </a:lnTo>
                <a:lnTo>
                  <a:pt x="426" y="350"/>
                </a:lnTo>
                <a:lnTo>
                  <a:pt x="426" y="342"/>
                </a:lnTo>
                <a:lnTo>
                  <a:pt x="424" y="324"/>
                </a:lnTo>
                <a:lnTo>
                  <a:pt x="424" y="320"/>
                </a:lnTo>
                <a:close/>
              </a:path>
            </a:pathLst>
          </a:custGeom>
          <a:solidFill>
            <a:srgbClr val="000000"/>
          </a:solidFill>
          <a:ln>
            <a:noFill/>
          </a:ln>
          <a:effectLst>
            <a:outerShdw blurRad="76200" sy="23000" kx="-1199993" algn="bl" rotWithShape="0">
              <a:srgbClr val="000000">
                <a:alpha val="2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cs typeface="+mn-cs"/>
            </a:endParaRPr>
          </a:p>
        </p:txBody>
      </p:sp>
      <p:sp>
        <p:nvSpPr>
          <p:cNvPr id="92" name="Freeform 17"/>
          <p:cNvSpPr>
            <a:spLocks noEditPoints="1"/>
          </p:cNvSpPr>
          <p:nvPr/>
        </p:nvSpPr>
        <p:spPr bwMode="auto">
          <a:xfrm>
            <a:off x="4953000" y="1641475"/>
            <a:ext cx="381000" cy="1390650"/>
          </a:xfrm>
          <a:custGeom>
            <a:avLst/>
            <a:gdLst>
              <a:gd name="T0" fmla="*/ 2147483647 w 180"/>
              <a:gd name="T1" fmla="*/ 2147483647 h 588"/>
              <a:gd name="T2" fmla="*/ 2147483647 w 180"/>
              <a:gd name="T3" fmla="*/ 2147483647 h 588"/>
              <a:gd name="T4" fmla="*/ 2147483647 w 180"/>
              <a:gd name="T5" fmla="*/ 2147483647 h 588"/>
              <a:gd name="T6" fmla="*/ 2147483647 w 180"/>
              <a:gd name="T7" fmla="*/ 2147483647 h 588"/>
              <a:gd name="T8" fmla="*/ 2147483647 w 180"/>
              <a:gd name="T9" fmla="*/ 2147483647 h 588"/>
              <a:gd name="T10" fmla="*/ 2147483647 w 180"/>
              <a:gd name="T11" fmla="*/ 2147483647 h 588"/>
              <a:gd name="T12" fmla="*/ 2147483647 w 180"/>
              <a:gd name="T13" fmla="*/ 2147483647 h 588"/>
              <a:gd name="T14" fmla="*/ 2147483647 w 180"/>
              <a:gd name="T15" fmla="*/ 2147483647 h 588"/>
              <a:gd name="T16" fmla="*/ 2147483647 w 180"/>
              <a:gd name="T17" fmla="*/ 2147483647 h 588"/>
              <a:gd name="T18" fmla="*/ 2147483647 w 180"/>
              <a:gd name="T19" fmla="*/ 2147483647 h 588"/>
              <a:gd name="T20" fmla="*/ 2147483647 w 180"/>
              <a:gd name="T21" fmla="*/ 2147483647 h 588"/>
              <a:gd name="T22" fmla="*/ 2147483647 w 180"/>
              <a:gd name="T23" fmla="*/ 2147483647 h 588"/>
              <a:gd name="T24" fmla="*/ 2147483647 w 180"/>
              <a:gd name="T25" fmla="*/ 2147483647 h 588"/>
              <a:gd name="T26" fmla="*/ 2147483647 w 180"/>
              <a:gd name="T27" fmla="*/ 2147483647 h 588"/>
              <a:gd name="T28" fmla="*/ 2147483647 w 180"/>
              <a:gd name="T29" fmla="*/ 2147483647 h 588"/>
              <a:gd name="T30" fmla="*/ 2147483647 w 180"/>
              <a:gd name="T31" fmla="*/ 2147483647 h 588"/>
              <a:gd name="T32" fmla="*/ 2147483647 w 180"/>
              <a:gd name="T33" fmla="*/ 2147483647 h 588"/>
              <a:gd name="T34" fmla="*/ 2147483647 w 180"/>
              <a:gd name="T35" fmla="*/ 2147483647 h 588"/>
              <a:gd name="T36" fmla="*/ 2147483647 w 180"/>
              <a:gd name="T37" fmla="*/ 2147483647 h 588"/>
              <a:gd name="T38" fmla="*/ 2147483647 w 180"/>
              <a:gd name="T39" fmla="*/ 2147483647 h 588"/>
              <a:gd name="T40" fmla="*/ 2147483647 w 180"/>
              <a:gd name="T41" fmla="*/ 2147483647 h 588"/>
              <a:gd name="T42" fmla="*/ 2147483647 w 180"/>
              <a:gd name="T43" fmla="*/ 2147483647 h 588"/>
              <a:gd name="T44" fmla="*/ 2147483647 w 180"/>
              <a:gd name="T45" fmla="*/ 2147483647 h 588"/>
              <a:gd name="T46" fmla="*/ 2147483647 w 180"/>
              <a:gd name="T47" fmla="*/ 2147483647 h 588"/>
              <a:gd name="T48" fmla="*/ 2147483647 w 180"/>
              <a:gd name="T49" fmla="*/ 2147483647 h 588"/>
              <a:gd name="T50" fmla="*/ 2147483647 w 180"/>
              <a:gd name="T51" fmla="*/ 2147483647 h 588"/>
              <a:gd name="T52" fmla="*/ 2147483647 w 180"/>
              <a:gd name="T53" fmla="*/ 2147483647 h 588"/>
              <a:gd name="T54" fmla="*/ 2147483647 w 180"/>
              <a:gd name="T55" fmla="*/ 2147483647 h 588"/>
              <a:gd name="T56" fmla="*/ 2147483647 w 180"/>
              <a:gd name="T57" fmla="*/ 2147483647 h 588"/>
              <a:gd name="T58" fmla="*/ 2147483647 w 180"/>
              <a:gd name="T59" fmla="*/ 2147483647 h 588"/>
              <a:gd name="T60" fmla="*/ 2147483647 w 180"/>
              <a:gd name="T61" fmla="*/ 2147483647 h 588"/>
              <a:gd name="T62" fmla="*/ 2147483647 w 180"/>
              <a:gd name="T63" fmla="*/ 2147483647 h 588"/>
              <a:gd name="T64" fmla="*/ 2147483647 w 180"/>
              <a:gd name="T65" fmla="*/ 2147483647 h 588"/>
              <a:gd name="T66" fmla="*/ 2147483647 w 180"/>
              <a:gd name="T67" fmla="*/ 2147483647 h 588"/>
              <a:gd name="T68" fmla="*/ 2147483647 w 180"/>
              <a:gd name="T69" fmla="*/ 2147483647 h 588"/>
              <a:gd name="T70" fmla="*/ 2147483647 w 180"/>
              <a:gd name="T71" fmla="*/ 2147483647 h 588"/>
              <a:gd name="T72" fmla="*/ 2147483647 w 180"/>
              <a:gd name="T73" fmla="*/ 2147483647 h 588"/>
              <a:gd name="T74" fmla="*/ 2147483647 w 180"/>
              <a:gd name="T75" fmla="*/ 2147483647 h 588"/>
              <a:gd name="T76" fmla="*/ 2147483647 w 180"/>
              <a:gd name="T77" fmla="*/ 2147483647 h 588"/>
              <a:gd name="T78" fmla="*/ 2147483647 w 180"/>
              <a:gd name="T79" fmla="*/ 2147483647 h 588"/>
              <a:gd name="T80" fmla="*/ 2147483647 w 180"/>
              <a:gd name="T81" fmla="*/ 2147483647 h 588"/>
              <a:gd name="T82" fmla="*/ 2147483647 w 180"/>
              <a:gd name="T83" fmla="*/ 2147483647 h 588"/>
              <a:gd name="T84" fmla="*/ 2147483647 w 180"/>
              <a:gd name="T85" fmla="*/ 2147483647 h 588"/>
              <a:gd name="T86" fmla="*/ 2147483647 w 180"/>
              <a:gd name="T87" fmla="*/ 2147483647 h 588"/>
              <a:gd name="T88" fmla="*/ 2147483647 w 180"/>
              <a:gd name="T89" fmla="*/ 2147483647 h 588"/>
              <a:gd name="T90" fmla="*/ 2147483647 w 180"/>
              <a:gd name="T91" fmla="*/ 2147483647 h 588"/>
              <a:gd name="T92" fmla="*/ 2147483647 w 180"/>
              <a:gd name="T93" fmla="*/ 2147483647 h 588"/>
              <a:gd name="T94" fmla="*/ 2147483647 w 180"/>
              <a:gd name="T95" fmla="*/ 2147483647 h 588"/>
              <a:gd name="T96" fmla="*/ 2147483647 w 180"/>
              <a:gd name="T97" fmla="*/ 2147483647 h 588"/>
              <a:gd name="T98" fmla="*/ 2147483647 w 180"/>
              <a:gd name="T99" fmla="*/ 2147483647 h 588"/>
              <a:gd name="T100" fmla="*/ 2147483647 w 180"/>
              <a:gd name="T101" fmla="*/ 2147483647 h 588"/>
              <a:gd name="T102" fmla="*/ 2147483647 w 180"/>
              <a:gd name="T103" fmla="*/ 2147483647 h 588"/>
              <a:gd name="T104" fmla="*/ 2147483647 w 180"/>
              <a:gd name="T105" fmla="*/ 2147483647 h 588"/>
              <a:gd name="T106" fmla="*/ 2147483647 w 180"/>
              <a:gd name="T107" fmla="*/ 2147483647 h 588"/>
              <a:gd name="T108" fmla="*/ 2147483647 w 180"/>
              <a:gd name="T109" fmla="*/ 2147483647 h 588"/>
              <a:gd name="T110" fmla="*/ 2147483647 w 180"/>
              <a:gd name="T111" fmla="*/ 2147483647 h 588"/>
              <a:gd name="T112" fmla="*/ 2147483647 w 180"/>
              <a:gd name="T113" fmla="*/ 2147483647 h 588"/>
              <a:gd name="T114" fmla="*/ 2147483647 w 180"/>
              <a:gd name="T115" fmla="*/ 2147483647 h 588"/>
              <a:gd name="T116" fmla="*/ 2147483647 w 180"/>
              <a:gd name="T117" fmla="*/ 2147483647 h 588"/>
              <a:gd name="T118" fmla="*/ 2147483647 w 180"/>
              <a:gd name="T119" fmla="*/ 2147483647 h 588"/>
              <a:gd name="T120" fmla="*/ 2147483647 w 180"/>
              <a:gd name="T121" fmla="*/ 2147483647 h 58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80" h="588">
                <a:moveTo>
                  <a:pt x="180" y="190"/>
                </a:moveTo>
                <a:lnTo>
                  <a:pt x="180" y="190"/>
                </a:lnTo>
                <a:lnTo>
                  <a:pt x="180" y="184"/>
                </a:lnTo>
                <a:lnTo>
                  <a:pt x="178" y="176"/>
                </a:lnTo>
                <a:lnTo>
                  <a:pt x="176" y="168"/>
                </a:lnTo>
                <a:lnTo>
                  <a:pt x="176" y="162"/>
                </a:lnTo>
                <a:lnTo>
                  <a:pt x="174" y="156"/>
                </a:lnTo>
                <a:lnTo>
                  <a:pt x="174" y="152"/>
                </a:lnTo>
                <a:lnTo>
                  <a:pt x="174" y="144"/>
                </a:lnTo>
                <a:lnTo>
                  <a:pt x="174" y="138"/>
                </a:lnTo>
                <a:lnTo>
                  <a:pt x="172" y="128"/>
                </a:lnTo>
                <a:lnTo>
                  <a:pt x="170" y="122"/>
                </a:lnTo>
                <a:lnTo>
                  <a:pt x="170" y="118"/>
                </a:lnTo>
                <a:lnTo>
                  <a:pt x="170" y="114"/>
                </a:lnTo>
                <a:lnTo>
                  <a:pt x="168" y="112"/>
                </a:lnTo>
                <a:lnTo>
                  <a:pt x="168" y="110"/>
                </a:lnTo>
                <a:lnTo>
                  <a:pt x="168" y="108"/>
                </a:lnTo>
                <a:lnTo>
                  <a:pt x="168" y="104"/>
                </a:lnTo>
                <a:lnTo>
                  <a:pt x="166" y="100"/>
                </a:lnTo>
                <a:lnTo>
                  <a:pt x="166" y="96"/>
                </a:lnTo>
                <a:lnTo>
                  <a:pt x="164" y="94"/>
                </a:lnTo>
                <a:lnTo>
                  <a:pt x="160" y="90"/>
                </a:lnTo>
                <a:lnTo>
                  <a:pt x="158" y="90"/>
                </a:lnTo>
                <a:lnTo>
                  <a:pt x="156" y="88"/>
                </a:lnTo>
                <a:lnTo>
                  <a:pt x="152" y="86"/>
                </a:lnTo>
                <a:lnTo>
                  <a:pt x="148" y="86"/>
                </a:lnTo>
                <a:lnTo>
                  <a:pt x="140" y="82"/>
                </a:lnTo>
                <a:lnTo>
                  <a:pt x="128" y="78"/>
                </a:lnTo>
                <a:lnTo>
                  <a:pt x="122" y="76"/>
                </a:lnTo>
                <a:lnTo>
                  <a:pt x="120" y="74"/>
                </a:lnTo>
                <a:lnTo>
                  <a:pt x="118" y="74"/>
                </a:lnTo>
                <a:lnTo>
                  <a:pt x="118" y="72"/>
                </a:lnTo>
                <a:lnTo>
                  <a:pt x="114" y="70"/>
                </a:lnTo>
                <a:lnTo>
                  <a:pt x="112" y="68"/>
                </a:lnTo>
                <a:lnTo>
                  <a:pt x="110" y="66"/>
                </a:lnTo>
                <a:lnTo>
                  <a:pt x="108" y="66"/>
                </a:lnTo>
                <a:lnTo>
                  <a:pt x="106" y="66"/>
                </a:lnTo>
                <a:lnTo>
                  <a:pt x="104" y="62"/>
                </a:lnTo>
                <a:lnTo>
                  <a:pt x="104" y="60"/>
                </a:lnTo>
                <a:lnTo>
                  <a:pt x="102" y="60"/>
                </a:lnTo>
                <a:lnTo>
                  <a:pt x="102" y="58"/>
                </a:lnTo>
                <a:lnTo>
                  <a:pt x="102" y="50"/>
                </a:lnTo>
                <a:lnTo>
                  <a:pt x="104" y="48"/>
                </a:lnTo>
                <a:lnTo>
                  <a:pt x="106" y="46"/>
                </a:lnTo>
                <a:lnTo>
                  <a:pt x="106" y="42"/>
                </a:lnTo>
                <a:lnTo>
                  <a:pt x="106" y="36"/>
                </a:lnTo>
                <a:lnTo>
                  <a:pt x="106" y="32"/>
                </a:lnTo>
                <a:lnTo>
                  <a:pt x="106" y="30"/>
                </a:lnTo>
                <a:lnTo>
                  <a:pt x="104" y="30"/>
                </a:lnTo>
                <a:lnTo>
                  <a:pt x="102" y="28"/>
                </a:lnTo>
                <a:lnTo>
                  <a:pt x="102" y="20"/>
                </a:lnTo>
                <a:lnTo>
                  <a:pt x="98" y="12"/>
                </a:lnTo>
                <a:lnTo>
                  <a:pt x="94" y="8"/>
                </a:lnTo>
                <a:lnTo>
                  <a:pt x="86" y="2"/>
                </a:lnTo>
                <a:lnTo>
                  <a:pt x="80" y="0"/>
                </a:lnTo>
                <a:lnTo>
                  <a:pt x="74" y="0"/>
                </a:lnTo>
                <a:lnTo>
                  <a:pt x="66" y="4"/>
                </a:lnTo>
                <a:lnTo>
                  <a:pt x="58" y="8"/>
                </a:lnTo>
                <a:lnTo>
                  <a:pt x="54" y="12"/>
                </a:lnTo>
                <a:lnTo>
                  <a:pt x="50" y="16"/>
                </a:lnTo>
                <a:lnTo>
                  <a:pt x="50" y="22"/>
                </a:lnTo>
                <a:lnTo>
                  <a:pt x="50" y="26"/>
                </a:lnTo>
                <a:lnTo>
                  <a:pt x="52" y="34"/>
                </a:lnTo>
                <a:lnTo>
                  <a:pt x="52" y="36"/>
                </a:lnTo>
                <a:lnTo>
                  <a:pt x="50" y="38"/>
                </a:lnTo>
                <a:lnTo>
                  <a:pt x="50" y="40"/>
                </a:lnTo>
                <a:lnTo>
                  <a:pt x="52" y="46"/>
                </a:lnTo>
                <a:lnTo>
                  <a:pt x="52" y="50"/>
                </a:lnTo>
                <a:lnTo>
                  <a:pt x="54" y="52"/>
                </a:lnTo>
                <a:lnTo>
                  <a:pt x="56" y="54"/>
                </a:lnTo>
                <a:lnTo>
                  <a:pt x="56" y="56"/>
                </a:lnTo>
                <a:lnTo>
                  <a:pt x="58" y="60"/>
                </a:lnTo>
                <a:lnTo>
                  <a:pt x="60" y="66"/>
                </a:lnTo>
                <a:lnTo>
                  <a:pt x="62" y="70"/>
                </a:lnTo>
                <a:lnTo>
                  <a:pt x="64" y="72"/>
                </a:lnTo>
                <a:lnTo>
                  <a:pt x="66" y="76"/>
                </a:lnTo>
                <a:lnTo>
                  <a:pt x="64" y="80"/>
                </a:lnTo>
                <a:lnTo>
                  <a:pt x="62" y="84"/>
                </a:lnTo>
                <a:lnTo>
                  <a:pt x="62" y="88"/>
                </a:lnTo>
                <a:lnTo>
                  <a:pt x="60" y="90"/>
                </a:lnTo>
                <a:lnTo>
                  <a:pt x="56" y="92"/>
                </a:lnTo>
                <a:lnTo>
                  <a:pt x="50" y="98"/>
                </a:lnTo>
                <a:lnTo>
                  <a:pt x="44" y="104"/>
                </a:lnTo>
                <a:lnTo>
                  <a:pt x="40" y="108"/>
                </a:lnTo>
                <a:lnTo>
                  <a:pt x="38" y="110"/>
                </a:lnTo>
                <a:lnTo>
                  <a:pt x="36" y="110"/>
                </a:lnTo>
                <a:lnTo>
                  <a:pt x="34" y="112"/>
                </a:lnTo>
                <a:lnTo>
                  <a:pt x="32" y="114"/>
                </a:lnTo>
                <a:lnTo>
                  <a:pt x="32" y="116"/>
                </a:lnTo>
                <a:lnTo>
                  <a:pt x="30" y="118"/>
                </a:lnTo>
                <a:lnTo>
                  <a:pt x="30" y="120"/>
                </a:lnTo>
                <a:lnTo>
                  <a:pt x="28" y="122"/>
                </a:lnTo>
                <a:lnTo>
                  <a:pt x="28" y="128"/>
                </a:lnTo>
                <a:lnTo>
                  <a:pt x="28" y="134"/>
                </a:lnTo>
                <a:lnTo>
                  <a:pt x="28" y="138"/>
                </a:lnTo>
                <a:lnTo>
                  <a:pt x="28" y="142"/>
                </a:lnTo>
                <a:lnTo>
                  <a:pt x="26" y="148"/>
                </a:lnTo>
                <a:lnTo>
                  <a:pt x="26" y="156"/>
                </a:lnTo>
                <a:lnTo>
                  <a:pt x="26" y="160"/>
                </a:lnTo>
                <a:lnTo>
                  <a:pt x="26" y="168"/>
                </a:lnTo>
                <a:lnTo>
                  <a:pt x="26" y="176"/>
                </a:lnTo>
                <a:lnTo>
                  <a:pt x="24" y="182"/>
                </a:lnTo>
                <a:lnTo>
                  <a:pt x="24" y="186"/>
                </a:lnTo>
                <a:lnTo>
                  <a:pt x="24" y="190"/>
                </a:lnTo>
                <a:lnTo>
                  <a:pt x="22" y="194"/>
                </a:lnTo>
                <a:lnTo>
                  <a:pt x="24" y="198"/>
                </a:lnTo>
                <a:lnTo>
                  <a:pt x="22" y="200"/>
                </a:lnTo>
                <a:lnTo>
                  <a:pt x="20" y="202"/>
                </a:lnTo>
                <a:lnTo>
                  <a:pt x="20" y="206"/>
                </a:lnTo>
                <a:lnTo>
                  <a:pt x="20" y="210"/>
                </a:lnTo>
                <a:lnTo>
                  <a:pt x="20" y="212"/>
                </a:lnTo>
                <a:lnTo>
                  <a:pt x="18" y="216"/>
                </a:lnTo>
                <a:lnTo>
                  <a:pt x="16" y="218"/>
                </a:lnTo>
                <a:lnTo>
                  <a:pt x="16" y="222"/>
                </a:lnTo>
                <a:lnTo>
                  <a:pt x="18" y="226"/>
                </a:lnTo>
                <a:lnTo>
                  <a:pt x="20" y="232"/>
                </a:lnTo>
                <a:lnTo>
                  <a:pt x="18" y="234"/>
                </a:lnTo>
                <a:lnTo>
                  <a:pt x="18" y="238"/>
                </a:lnTo>
                <a:lnTo>
                  <a:pt x="18" y="240"/>
                </a:lnTo>
                <a:lnTo>
                  <a:pt x="18" y="242"/>
                </a:lnTo>
                <a:lnTo>
                  <a:pt x="16" y="244"/>
                </a:lnTo>
                <a:lnTo>
                  <a:pt x="14" y="250"/>
                </a:lnTo>
                <a:lnTo>
                  <a:pt x="10" y="256"/>
                </a:lnTo>
                <a:lnTo>
                  <a:pt x="4" y="264"/>
                </a:lnTo>
                <a:lnTo>
                  <a:pt x="2" y="272"/>
                </a:lnTo>
                <a:lnTo>
                  <a:pt x="0" y="276"/>
                </a:lnTo>
                <a:lnTo>
                  <a:pt x="2" y="282"/>
                </a:lnTo>
                <a:lnTo>
                  <a:pt x="2" y="286"/>
                </a:lnTo>
                <a:lnTo>
                  <a:pt x="0" y="286"/>
                </a:lnTo>
                <a:lnTo>
                  <a:pt x="2" y="288"/>
                </a:lnTo>
                <a:lnTo>
                  <a:pt x="4" y="290"/>
                </a:lnTo>
                <a:lnTo>
                  <a:pt x="6" y="290"/>
                </a:lnTo>
                <a:lnTo>
                  <a:pt x="12" y="288"/>
                </a:lnTo>
                <a:lnTo>
                  <a:pt x="16" y="286"/>
                </a:lnTo>
                <a:lnTo>
                  <a:pt x="18" y="286"/>
                </a:lnTo>
                <a:lnTo>
                  <a:pt x="18" y="288"/>
                </a:lnTo>
                <a:lnTo>
                  <a:pt x="18" y="294"/>
                </a:lnTo>
                <a:lnTo>
                  <a:pt x="18" y="296"/>
                </a:lnTo>
                <a:lnTo>
                  <a:pt x="18" y="300"/>
                </a:lnTo>
                <a:lnTo>
                  <a:pt x="20" y="306"/>
                </a:lnTo>
                <a:lnTo>
                  <a:pt x="22" y="320"/>
                </a:lnTo>
                <a:lnTo>
                  <a:pt x="24" y="334"/>
                </a:lnTo>
                <a:lnTo>
                  <a:pt x="26" y="354"/>
                </a:lnTo>
                <a:lnTo>
                  <a:pt x="28" y="366"/>
                </a:lnTo>
                <a:lnTo>
                  <a:pt x="30" y="388"/>
                </a:lnTo>
                <a:lnTo>
                  <a:pt x="34" y="410"/>
                </a:lnTo>
                <a:lnTo>
                  <a:pt x="36" y="424"/>
                </a:lnTo>
                <a:lnTo>
                  <a:pt x="38" y="436"/>
                </a:lnTo>
                <a:lnTo>
                  <a:pt x="40" y="446"/>
                </a:lnTo>
                <a:lnTo>
                  <a:pt x="42" y="456"/>
                </a:lnTo>
                <a:lnTo>
                  <a:pt x="46" y="464"/>
                </a:lnTo>
                <a:lnTo>
                  <a:pt x="48" y="470"/>
                </a:lnTo>
                <a:lnTo>
                  <a:pt x="48" y="474"/>
                </a:lnTo>
                <a:lnTo>
                  <a:pt x="50" y="484"/>
                </a:lnTo>
                <a:lnTo>
                  <a:pt x="50" y="494"/>
                </a:lnTo>
                <a:lnTo>
                  <a:pt x="52" y="502"/>
                </a:lnTo>
                <a:lnTo>
                  <a:pt x="54" y="510"/>
                </a:lnTo>
                <a:lnTo>
                  <a:pt x="56" y="516"/>
                </a:lnTo>
                <a:lnTo>
                  <a:pt x="58" y="520"/>
                </a:lnTo>
                <a:lnTo>
                  <a:pt x="62" y="524"/>
                </a:lnTo>
                <a:lnTo>
                  <a:pt x="62" y="526"/>
                </a:lnTo>
                <a:lnTo>
                  <a:pt x="62" y="528"/>
                </a:lnTo>
                <a:lnTo>
                  <a:pt x="62" y="530"/>
                </a:lnTo>
                <a:lnTo>
                  <a:pt x="62" y="532"/>
                </a:lnTo>
                <a:lnTo>
                  <a:pt x="64" y="538"/>
                </a:lnTo>
                <a:lnTo>
                  <a:pt x="64" y="540"/>
                </a:lnTo>
                <a:lnTo>
                  <a:pt x="62" y="542"/>
                </a:lnTo>
                <a:lnTo>
                  <a:pt x="60" y="542"/>
                </a:lnTo>
                <a:lnTo>
                  <a:pt x="60" y="544"/>
                </a:lnTo>
                <a:lnTo>
                  <a:pt x="58" y="546"/>
                </a:lnTo>
                <a:lnTo>
                  <a:pt x="54" y="546"/>
                </a:lnTo>
                <a:lnTo>
                  <a:pt x="50" y="546"/>
                </a:lnTo>
                <a:lnTo>
                  <a:pt x="48" y="546"/>
                </a:lnTo>
                <a:lnTo>
                  <a:pt x="46" y="546"/>
                </a:lnTo>
                <a:lnTo>
                  <a:pt x="42" y="546"/>
                </a:lnTo>
                <a:lnTo>
                  <a:pt x="38" y="548"/>
                </a:lnTo>
                <a:lnTo>
                  <a:pt x="32" y="548"/>
                </a:lnTo>
                <a:lnTo>
                  <a:pt x="30" y="552"/>
                </a:lnTo>
                <a:lnTo>
                  <a:pt x="30" y="554"/>
                </a:lnTo>
                <a:lnTo>
                  <a:pt x="30" y="556"/>
                </a:lnTo>
                <a:lnTo>
                  <a:pt x="28" y="556"/>
                </a:lnTo>
                <a:lnTo>
                  <a:pt x="28" y="558"/>
                </a:lnTo>
                <a:lnTo>
                  <a:pt x="28" y="560"/>
                </a:lnTo>
                <a:lnTo>
                  <a:pt x="30" y="560"/>
                </a:lnTo>
                <a:lnTo>
                  <a:pt x="32" y="560"/>
                </a:lnTo>
                <a:lnTo>
                  <a:pt x="36" y="562"/>
                </a:lnTo>
                <a:lnTo>
                  <a:pt x="40" y="564"/>
                </a:lnTo>
                <a:lnTo>
                  <a:pt x="48" y="564"/>
                </a:lnTo>
                <a:lnTo>
                  <a:pt x="54" y="566"/>
                </a:lnTo>
                <a:lnTo>
                  <a:pt x="64" y="564"/>
                </a:lnTo>
                <a:lnTo>
                  <a:pt x="70" y="564"/>
                </a:lnTo>
                <a:lnTo>
                  <a:pt x="76" y="562"/>
                </a:lnTo>
                <a:lnTo>
                  <a:pt x="80" y="560"/>
                </a:lnTo>
                <a:lnTo>
                  <a:pt x="84" y="558"/>
                </a:lnTo>
                <a:lnTo>
                  <a:pt x="84" y="556"/>
                </a:lnTo>
                <a:lnTo>
                  <a:pt x="86" y="556"/>
                </a:lnTo>
                <a:lnTo>
                  <a:pt x="92" y="558"/>
                </a:lnTo>
                <a:lnTo>
                  <a:pt x="94" y="560"/>
                </a:lnTo>
                <a:lnTo>
                  <a:pt x="100" y="560"/>
                </a:lnTo>
                <a:lnTo>
                  <a:pt x="108" y="560"/>
                </a:lnTo>
                <a:lnTo>
                  <a:pt x="114" y="560"/>
                </a:lnTo>
                <a:lnTo>
                  <a:pt x="114" y="558"/>
                </a:lnTo>
                <a:lnTo>
                  <a:pt x="118" y="558"/>
                </a:lnTo>
                <a:lnTo>
                  <a:pt x="118" y="556"/>
                </a:lnTo>
                <a:lnTo>
                  <a:pt x="120" y="556"/>
                </a:lnTo>
                <a:lnTo>
                  <a:pt x="122" y="558"/>
                </a:lnTo>
                <a:lnTo>
                  <a:pt x="120" y="562"/>
                </a:lnTo>
                <a:lnTo>
                  <a:pt x="120" y="564"/>
                </a:lnTo>
                <a:lnTo>
                  <a:pt x="118" y="564"/>
                </a:lnTo>
                <a:lnTo>
                  <a:pt x="116" y="568"/>
                </a:lnTo>
                <a:lnTo>
                  <a:pt x="114" y="570"/>
                </a:lnTo>
                <a:lnTo>
                  <a:pt x="112" y="572"/>
                </a:lnTo>
                <a:lnTo>
                  <a:pt x="110" y="576"/>
                </a:lnTo>
                <a:lnTo>
                  <a:pt x="108" y="580"/>
                </a:lnTo>
                <a:lnTo>
                  <a:pt x="106" y="580"/>
                </a:lnTo>
                <a:lnTo>
                  <a:pt x="104" y="584"/>
                </a:lnTo>
                <a:lnTo>
                  <a:pt x="106" y="584"/>
                </a:lnTo>
                <a:lnTo>
                  <a:pt x="110" y="586"/>
                </a:lnTo>
                <a:lnTo>
                  <a:pt x="114" y="586"/>
                </a:lnTo>
                <a:lnTo>
                  <a:pt x="124" y="588"/>
                </a:lnTo>
                <a:lnTo>
                  <a:pt x="142" y="588"/>
                </a:lnTo>
                <a:lnTo>
                  <a:pt x="152" y="586"/>
                </a:lnTo>
                <a:lnTo>
                  <a:pt x="154" y="584"/>
                </a:lnTo>
                <a:lnTo>
                  <a:pt x="154" y="582"/>
                </a:lnTo>
                <a:lnTo>
                  <a:pt x="154" y="580"/>
                </a:lnTo>
                <a:lnTo>
                  <a:pt x="156" y="580"/>
                </a:lnTo>
                <a:lnTo>
                  <a:pt x="158" y="578"/>
                </a:lnTo>
                <a:lnTo>
                  <a:pt x="160" y="576"/>
                </a:lnTo>
                <a:lnTo>
                  <a:pt x="160" y="572"/>
                </a:lnTo>
                <a:lnTo>
                  <a:pt x="160" y="570"/>
                </a:lnTo>
                <a:lnTo>
                  <a:pt x="160" y="564"/>
                </a:lnTo>
                <a:lnTo>
                  <a:pt x="160" y="562"/>
                </a:lnTo>
                <a:lnTo>
                  <a:pt x="160" y="560"/>
                </a:lnTo>
                <a:lnTo>
                  <a:pt x="162" y="560"/>
                </a:lnTo>
                <a:lnTo>
                  <a:pt x="162" y="558"/>
                </a:lnTo>
                <a:lnTo>
                  <a:pt x="162" y="556"/>
                </a:lnTo>
                <a:lnTo>
                  <a:pt x="162" y="552"/>
                </a:lnTo>
                <a:lnTo>
                  <a:pt x="162" y="548"/>
                </a:lnTo>
                <a:lnTo>
                  <a:pt x="160" y="546"/>
                </a:lnTo>
                <a:lnTo>
                  <a:pt x="160" y="540"/>
                </a:lnTo>
                <a:lnTo>
                  <a:pt x="156" y="530"/>
                </a:lnTo>
                <a:lnTo>
                  <a:pt x="156" y="526"/>
                </a:lnTo>
                <a:lnTo>
                  <a:pt x="154" y="518"/>
                </a:lnTo>
                <a:lnTo>
                  <a:pt x="154" y="512"/>
                </a:lnTo>
                <a:lnTo>
                  <a:pt x="154" y="500"/>
                </a:lnTo>
                <a:lnTo>
                  <a:pt x="154" y="490"/>
                </a:lnTo>
                <a:lnTo>
                  <a:pt x="154" y="484"/>
                </a:lnTo>
                <a:lnTo>
                  <a:pt x="154" y="478"/>
                </a:lnTo>
                <a:lnTo>
                  <a:pt x="154" y="470"/>
                </a:lnTo>
                <a:lnTo>
                  <a:pt x="154" y="466"/>
                </a:lnTo>
                <a:lnTo>
                  <a:pt x="152" y="460"/>
                </a:lnTo>
                <a:lnTo>
                  <a:pt x="152" y="448"/>
                </a:lnTo>
                <a:lnTo>
                  <a:pt x="150" y="438"/>
                </a:lnTo>
                <a:lnTo>
                  <a:pt x="148" y="426"/>
                </a:lnTo>
                <a:lnTo>
                  <a:pt x="146" y="410"/>
                </a:lnTo>
                <a:lnTo>
                  <a:pt x="146" y="394"/>
                </a:lnTo>
                <a:lnTo>
                  <a:pt x="144" y="376"/>
                </a:lnTo>
                <a:lnTo>
                  <a:pt x="144" y="358"/>
                </a:lnTo>
                <a:lnTo>
                  <a:pt x="144" y="346"/>
                </a:lnTo>
                <a:lnTo>
                  <a:pt x="144" y="336"/>
                </a:lnTo>
                <a:lnTo>
                  <a:pt x="144" y="328"/>
                </a:lnTo>
                <a:lnTo>
                  <a:pt x="142" y="318"/>
                </a:lnTo>
                <a:lnTo>
                  <a:pt x="142" y="308"/>
                </a:lnTo>
                <a:lnTo>
                  <a:pt x="140" y="298"/>
                </a:lnTo>
                <a:lnTo>
                  <a:pt x="140" y="294"/>
                </a:lnTo>
                <a:lnTo>
                  <a:pt x="140" y="288"/>
                </a:lnTo>
                <a:lnTo>
                  <a:pt x="140" y="286"/>
                </a:lnTo>
                <a:lnTo>
                  <a:pt x="142" y="286"/>
                </a:lnTo>
                <a:lnTo>
                  <a:pt x="146" y="282"/>
                </a:lnTo>
                <a:lnTo>
                  <a:pt x="146" y="280"/>
                </a:lnTo>
                <a:lnTo>
                  <a:pt x="150" y="278"/>
                </a:lnTo>
                <a:lnTo>
                  <a:pt x="152" y="274"/>
                </a:lnTo>
                <a:lnTo>
                  <a:pt x="154" y="272"/>
                </a:lnTo>
                <a:lnTo>
                  <a:pt x="158" y="270"/>
                </a:lnTo>
                <a:lnTo>
                  <a:pt x="158" y="268"/>
                </a:lnTo>
                <a:lnTo>
                  <a:pt x="160" y="266"/>
                </a:lnTo>
                <a:lnTo>
                  <a:pt x="160" y="264"/>
                </a:lnTo>
                <a:lnTo>
                  <a:pt x="162" y="262"/>
                </a:lnTo>
                <a:lnTo>
                  <a:pt x="162" y="258"/>
                </a:lnTo>
                <a:lnTo>
                  <a:pt x="162" y="256"/>
                </a:lnTo>
                <a:lnTo>
                  <a:pt x="162" y="254"/>
                </a:lnTo>
                <a:lnTo>
                  <a:pt x="164" y="250"/>
                </a:lnTo>
                <a:lnTo>
                  <a:pt x="166" y="246"/>
                </a:lnTo>
                <a:lnTo>
                  <a:pt x="168" y="240"/>
                </a:lnTo>
                <a:lnTo>
                  <a:pt x="166" y="232"/>
                </a:lnTo>
                <a:lnTo>
                  <a:pt x="166" y="228"/>
                </a:lnTo>
                <a:lnTo>
                  <a:pt x="168" y="226"/>
                </a:lnTo>
                <a:lnTo>
                  <a:pt x="172" y="220"/>
                </a:lnTo>
                <a:lnTo>
                  <a:pt x="174" y="216"/>
                </a:lnTo>
                <a:lnTo>
                  <a:pt x="176" y="208"/>
                </a:lnTo>
                <a:lnTo>
                  <a:pt x="180" y="196"/>
                </a:lnTo>
                <a:lnTo>
                  <a:pt x="180" y="190"/>
                </a:lnTo>
                <a:close/>
                <a:moveTo>
                  <a:pt x="106" y="488"/>
                </a:moveTo>
                <a:lnTo>
                  <a:pt x="106" y="488"/>
                </a:lnTo>
                <a:lnTo>
                  <a:pt x="104" y="486"/>
                </a:lnTo>
                <a:lnTo>
                  <a:pt x="104" y="480"/>
                </a:lnTo>
                <a:lnTo>
                  <a:pt x="106" y="470"/>
                </a:lnTo>
                <a:lnTo>
                  <a:pt x="106" y="458"/>
                </a:lnTo>
                <a:lnTo>
                  <a:pt x="104" y="444"/>
                </a:lnTo>
                <a:lnTo>
                  <a:pt x="102" y="436"/>
                </a:lnTo>
                <a:lnTo>
                  <a:pt x="102" y="430"/>
                </a:lnTo>
                <a:lnTo>
                  <a:pt x="98" y="420"/>
                </a:lnTo>
                <a:lnTo>
                  <a:pt x="98" y="418"/>
                </a:lnTo>
                <a:lnTo>
                  <a:pt x="98" y="414"/>
                </a:lnTo>
                <a:lnTo>
                  <a:pt x="100" y="406"/>
                </a:lnTo>
                <a:lnTo>
                  <a:pt x="100" y="408"/>
                </a:lnTo>
                <a:lnTo>
                  <a:pt x="102" y="412"/>
                </a:lnTo>
                <a:lnTo>
                  <a:pt x="102" y="414"/>
                </a:lnTo>
                <a:lnTo>
                  <a:pt x="102" y="418"/>
                </a:lnTo>
                <a:lnTo>
                  <a:pt x="104" y="424"/>
                </a:lnTo>
                <a:lnTo>
                  <a:pt x="104" y="430"/>
                </a:lnTo>
                <a:lnTo>
                  <a:pt x="106" y="438"/>
                </a:lnTo>
                <a:lnTo>
                  <a:pt x="106" y="448"/>
                </a:lnTo>
                <a:lnTo>
                  <a:pt x="108" y="456"/>
                </a:lnTo>
                <a:lnTo>
                  <a:pt x="110" y="460"/>
                </a:lnTo>
                <a:lnTo>
                  <a:pt x="110" y="470"/>
                </a:lnTo>
                <a:lnTo>
                  <a:pt x="110" y="484"/>
                </a:lnTo>
                <a:lnTo>
                  <a:pt x="112" y="494"/>
                </a:lnTo>
                <a:lnTo>
                  <a:pt x="112" y="500"/>
                </a:lnTo>
                <a:lnTo>
                  <a:pt x="110" y="500"/>
                </a:lnTo>
                <a:lnTo>
                  <a:pt x="110" y="498"/>
                </a:lnTo>
                <a:lnTo>
                  <a:pt x="108" y="494"/>
                </a:lnTo>
                <a:lnTo>
                  <a:pt x="106" y="488"/>
                </a:lnTo>
                <a:close/>
                <a:moveTo>
                  <a:pt x="112" y="516"/>
                </a:moveTo>
                <a:lnTo>
                  <a:pt x="112" y="516"/>
                </a:lnTo>
                <a:lnTo>
                  <a:pt x="110" y="514"/>
                </a:lnTo>
                <a:lnTo>
                  <a:pt x="110" y="512"/>
                </a:lnTo>
                <a:lnTo>
                  <a:pt x="110" y="508"/>
                </a:lnTo>
                <a:lnTo>
                  <a:pt x="112" y="508"/>
                </a:lnTo>
                <a:lnTo>
                  <a:pt x="112" y="514"/>
                </a:lnTo>
                <a:lnTo>
                  <a:pt x="112" y="516"/>
                </a:lnTo>
                <a:close/>
                <a:moveTo>
                  <a:pt x="120" y="544"/>
                </a:moveTo>
                <a:lnTo>
                  <a:pt x="120" y="544"/>
                </a:lnTo>
                <a:lnTo>
                  <a:pt x="120" y="546"/>
                </a:lnTo>
                <a:lnTo>
                  <a:pt x="120" y="552"/>
                </a:lnTo>
                <a:lnTo>
                  <a:pt x="118" y="554"/>
                </a:lnTo>
                <a:lnTo>
                  <a:pt x="118" y="552"/>
                </a:lnTo>
                <a:lnTo>
                  <a:pt x="118" y="546"/>
                </a:lnTo>
                <a:lnTo>
                  <a:pt x="118" y="544"/>
                </a:lnTo>
                <a:lnTo>
                  <a:pt x="116" y="544"/>
                </a:lnTo>
                <a:lnTo>
                  <a:pt x="116" y="542"/>
                </a:lnTo>
                <a:lnTo>
                  <a:pt x="118" y="542"/>
                </a:lnTo>
                <a:lnTo>
                  <a:pt x="120" y="544"/>
                </a:lnTo>
                <a:close/>
              </a:path>
            </a:pathLst>
          </a:custGeom>
          <a:solidFill>
            <a:srgbClr val="000000"/>
          </a:solidFill>
          <a:ln>
            <a:noFill/>
          </a:ln>
          <a:effectLst>
            <a:outerShdw blurRad="76200" sy="23000" kx="-1199993" algn="bl" rotWithShape="0">
              <a:srgbClr val="000000">
                <a:alpha val="2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cs typeface="+mn-cs"/>
            </a:endParaRPr>
          </a:p>
        </p:txBody>
      </p:sp>
      <p:cxnSp>
        <p:nvCxnSpPr>
          <p:cNvPr id="94" name="Straight Connector 93"/>
          <p:cNvCxnSpPr/>
          <p:nvPr/>
        </p:nvCxnSpPr>
        <p:spPr>
          <a:xfrm>
            <a:off x="457200" y="2209800"/>
            <a:ext cx="2895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rot="5400000">
            <a:off x="-799306" y="3466306"/>
            <a:ext cx="2514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8" name="TextBox 97"/>
          <p:cNvSpPr txBox="1"/>
          <p:nvPr/>
        </p:nvSpPr>
        <p:spPr>
          <a:xfrm>
            <a:off x="533400" y="2362200"/>
            <a:ext cx="3276600" cy="2849563"/>
          </a:xfrm>
          <a:prstGeom prst="rect">
            <a:avLst/>
          </a:prstGeom>
          <a:noFill/>
        </p:spPr>
        <p:txBody>
          <a:bodyPr>
            <a:spAutoFit/>
          </a:bodyPr>
          <a:lstStyle/>
          <a:p>
            <a:pPr eaLnBrk="0" hangingPunct="0">
              <a:lnSpc>
                <a:spcPct val="90000"/>
              </a:lnSpc>
              <a:defRPr/>
            </a:pPr>
            <a:r>
              <a:rPr lang="en-US" sz="2800" b="1" dirty="0">
                <a:solidFill>
                  <a:srgbClr val="1F497D"/>
                </a:solidFill>
                <a:latin typeface="+mn-lt"/>
                <a:ea typeface="ＭＳ Ｐゴシック" charset="-128"/>
                <a:cs typeface="+mn-cs"/>
              </a:rPr>
              <a:t>Separate the function of the business, </a:t>
            </a:r>
          </a:p>
          <a:p>
            <a:pPr eaLnBrk="0" hangingPunct="0">
              <a:lnSpc>
                <a:spcPct val="90000"/>
              </a:lnSpc>
              <a:defRPr/>
            </a:pPr>
            <a:r>
              <a:rPr lang="en-US" sz="2800" b="1" dirty="0">
                <a:solidFill>
                  <a:srgbClr val="1F497D"/>
                </a:solidFill>
                <a:latin typeface="+mn-lt"/>
                <a:ea typeface="ＭＳ Ｐゴシック" charset="-128"/>
                <a:cs typeface="+mn-cs"/>
              </a:rPr>
              <a:t>from the function of the business owner!</a:t>
            </a:r>
          </a:p>
          <a:p>
            <a:pPr marL="166688" indent="-166688" eaLnBrk="0" hangingPunct="0">
              <a:buFont typeface="Arial" pitchFamily="34" charset="0"/>
              <a:buChar char="•"/>
              <a:defRPr/>
            </a:pPr>
            <a:endParaRPr lang="en-US" sz="2800" b="1" dirty="0">
              <a:solidFill>
                <a:srgbClr val="1F497D"/>
              </a:solidFill>
              <a:latin typeface="+mn-lt"/>
              <a:ea typeface="ＭＳ Ｐゴシック" charset="-128"/>
              <a:cs typeface="+mn-cs"/>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8">
                                            <p:txEl>
                                              <p:pRg st="0" end="0"/>
                                            </p:txEl>
                                          </p:spTgt>
                                        </p:tgtEl>
                                        <p:attrNameLst>
                                          <p:attrName>style.visibility</p:attrName>
                                        </p:attrNameLst>
                                      </p:cBhvr>
                                      <p:to>
                                        <p:strVal val="visible"/>
                                      </p:to>
                                    </p:set>
                                    <p:animEffect transition="in" filter="wipe(left)">
                                      <p:cBhvr>
                                        <p:cTn id="7" dur="500"/>
                                        <p:tgtEl>
                                          <p:spTgt spid="9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8">
                                            <p:txEl>
                                              <p:pRg st="1" end="1"/>
                                            </p:txEl>
                                          </p:spTgt>
                                        </p:tgtEl>
                                        <p:attrNameLst>
                                          <p:attrName>style.visibility</p:attrName>
                                        </p:attrNameLst>
                                      </p:cBhvr>
                                      <p:to>
                                        <p:strVal val="visible"/>
                                      </p:to>
                                    </p:set>
                                    <p:animEffect transition="in" filter="wipe(left)">
                                      <p:cBhvr>
                                        <p:cTn id="12" dur="500"/>
                                        <p:tgtEl>
                                          <p:spTgt spid="9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547688" y="304800"/>
            <a:ext cx="7772400" cy="1143000"/>
          </a:xfrm>
        </p:spPr>
        <p:txBody>
          <a:bodyPr/>
          <a:lstStyle/>
          <a:p>
            <a:pPr algn="l">
              <a:defRPr/>
            </a:pPr>
            <a:r>
              <a:rPr lang="en-US" b="1" dirty="0" smtClean="0">
                <a:solidFill>
                  <a:schemeClr val="tx2"/>
                </a:solidFill>
                <a:latin typeface="+mn-lt"/>
              </a:rPr>
              <a:t>Short Term</a:t>
            </a:r>
          </a:p>
        </p:txBody>
      </p:sp>
      <p:sp>
        <p:nvSpPr>
          <p:cNvPr id="52227" name="TextBox 3"/>
          <p:cNvSpPr txBox="1">
            <a:spLocks noChangeArrowheads="1"/>
          </p:cNvSpPr>
          <p:nvPr/>
        </p:nvSpPr>
        <p:spPr bwMode="auto">
          <a:xfrm>
            <a:off x="914400" y="2057400"/>
            <a:ext cx="7391400" cy="24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buFontTx/>
              <a:buNone/>
            </a:pPr>
            <a:endParaRPr lang="en-US" altLang="en-US" sz="2600" b="1">
              <a:solidFill>
                <a:srgbClr val="1C2D99"/>
              </a:solidFill>
              <a:latin typeface="Helvetica" charset="0"/>
            </a:endParaRPr>
          </a:p>
          <a:p>
            <a:pPr eaLnBrk="1" hangingPunct="1">
              <a:buFontTx/>
              <a:buNone/>
            </a:pPr>
            <a:r>
              <a:rPr lang="en-US" altLang="en-US" sz="2600" b="1">
                <a:solidFill>
                  <a:srgbClr val="1C2D99"/>
                </a:solidFill>
                <a:latin typeface="Helvetica" charset="0"/>
              </a:rPr>
              <a:t>Find a business you can comfortable afford </a:t>
            </a:r>
          </a:p>
          <a:p>
            <a:pPr eaLnBrk="1" hangingPunct="1"/>
            <a:r>
              <a:rPr lang="en-US" altLang="en-US" sz="2600">
                <a:solidFill>
                  <a:srgbClr val="1C2D99"/>
                </a:solidFill>
                <a:latin typeface="Helvetica" charset="0"/>
              </a:rPr>
              <a:t>Upfront investment</a:t>
            </a:r>
          </a:p>
          <a:p>
            <a:pPr eaLnBrk="1" hangingPunct="1"/>
            <a:r>
              <a:rPr lang="en-US" altLang="en-US" sz="2600">
                <a:solidFill>
                  <a:srgbClr val="1C2D99"/>
                </a:solidFill>
                <a:latin typeface="Helvetica" charset="0"/>
              </a:rPr>
              <a:t>Cover personal expenses during ramp up</a:t>
            </a:r>
          </a:p>
          <a:p>
            <a:pPr eaLnBrk="1" hangingPunct="1"/>
            <a:r>
              <a:rPr lang="en-US" altLang="en-US" sz="2600">
                <a:solidFill>
                  <a:srgbClr val="1C2D99"/>
                </a:solidFill>
                <a:latin typeface="Helvetica" charset="0"/>
              </a:rPr>
              <a:t>Stepping stone to long term $ goals</a:t>
            </a:r>
          </a:p>
        </p:txBody>
      </p:sp>
    </p:spTree>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8"/>
          <p:cNvSpPr>
            <a:spLocks/>
          </p:cNvSpPr>
          <p:nvPr/>
        </p:nvSpPr>
        <p:spPr bwMode="auto">
          <a:xfrm>
            <a:off x="5215526" y="3871118"/>
            <a:ext cx="3048000" cy="2382838"/>
          </a:xfrm>
          <a:custGeom>
            <a:avLst/>
            <a:gdLst/>
            <a:ahLst/>
            <a:cxnLst>
              <a:cxn ang="0">
                <a:pos x="629" y="312"/>
              </a:cxn>
              <a:cxn ang="0">
                <a:pos x="629" y="251"/>
              </a:cxn>
              <a:cxn ang="0">
                <a:pos x="691" y="251"/>
              </a:cxn>
              <a:cxn ang="0">
                <a:pos x="547" y="0"/>
              </a:cxn>
              <a:cxn ang="0">
                <a:pos x="473" y="125"/>
              </a:cxn>
              <a:cxn ang="0">
                <a:pos x="402" y="251"/>
              </a:cxn>
              <a:cxn ang="0">
                <a:pos x="461" y="251"/>
              </a:cxn>
              <a:cxn ang="0">
                <a:pos x="461" y="312"/>
              </a:cxn>
              <a:cxn ang="0">
                <a:pos x="0" y="312"/>
              </a:cxn>
              <a:cxn ang="0">
                <a:pos x="0" y="783"/>
              </a:cxn>
              <a:cxn ang="0">
                <a:pos x="74" y="783"/>
              </a:cxn>
              <a:cxn ang="0">
                <a:pos x="74" y="724"/>
              </a:cxn>
              <a:cxn ang="0">
                <a:pos x="199" y="797"/>
              </a:cxn>
              <a:cxn ang="0">
                <a:pos x="322" y="868"/>
              </a:cxn>
              <a:cxn ang="0">
                <a:pos x="74" y="1013"/>
              </a:cxn>
              <a:cxn ang="0">
                <a:pos x="74" y="951"/>
              </a:cxn>
              <a:cxn ang="0">
                <a:pos x="0" y="951"/>
              </a:cxn>
              <a:cxn ang="0">
                <a:pos x="0" y="1405"/>
              </a:cxn>
              <a:cxn ang="0">
                <a:pos x="1093" y="1405"/>
              </a:cxn>
              <a:cxn ang="0">
                <a:pos x="1093" y="312"/>
              </a:cxn>
              <a:cxn ang="0">
                <a:pos x="629" y="312"/>
              </a:cxn>
            </a:cxnLst>
            <a:rect l="0" t="0" r="r" b="b"/>
            <a:pathLst>
              <a:path w="1093" h="1405">
                <a:moveTo>
                  <a:pt x="629" y="312"/>
                </a:moveTo>
                <a:lnTo>
                  <a:pt x="629" y="251"/>
                </a:lnTo>
                <a:lnTo>
                  <a:pt x="691" y="251"/>
                </a:lnTo>
                <a:lnTo>
                  <a:pt x="547" y="0"/>
                </a:lnTo>
                <a:lnTo>
                  <a:pt x="473" y="125"/>
                </a:lnTo>
                <a:lnTo>
                  <a:pt x="402" y="251"/>
                </a:lnTo>
                <a:lnTo>
                  <a:pt x="461" y="251"/>
                </a:lnTo>
                <a:lnTo>
                  <a:pt x="461" y="312"/>
                </a:lnTo>
                <a:lnTo>
                  <a:pt x="0" y="312"/>
                </a:lnTo>
                <a:lnTo>
                  <a:pt x="0" y="783"/>
                </a:lnTo>
                <a:lnTo>
                  <a:pt x="74" y="783"/>
                </a:lnTo>
                <a:lnTo>
                  <a:pt x="74" y="724"/>
                </a:lnTo>
                <a:lnTo>
                  <a:pt x="199" y="797"/>
                </a:lnTo>
                <a:lnTo>
                  <a:pt x="322" y="868"/>
                </a:lnTo>
                <a:lnTo>
                  <a:pt x="74" y="1013"/>
                </a:lnTo>
                <a:lnTo>
                  <a:pt x="74" y="951"/>
                </a:lnTo>
                <a:lnTo>
                  <a:pt x="0" y="951"/>
                </a:lnTo>
                <a:lnTo>
                  <a:pt x="0" y="1405"/>
                </a:lnTo>
                <a:lnTo>
                  <a:pt x="1093" y="1405"/>
                </a:lnTo>
                <a:lnTo>
                  <a:pt x="1093" y="312"/>
                </a:lnTo>
                <a:lnTo>
                  <a:pt x="629" y="312"/>
                </a:lnTo>
                <a:close/>
              </a:path>
            </a:pathLst>
          </a:cu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6200000" scaled="1"/>
            <a:tileRect/>
          </a:gradFill>
          <a:ln w="9" cap="flat">
            <a:solidFill>
              <a:srgbClr val="000000"/>
            </a:solidFill>
            <a:prstDash val="solid"/>
            <a:miter lim="800000"/>
            <a:headEnd/>
            <a:tailEnd/>
          </a:ln>
          <a:scene3d>
            <a:camera prst="orthographicFront"/>
            <a:lightRig rig="threePt" dir="t"/>
          </a:scene3d>
          <a:sp3d>
            <a:bevelT w="139700" prst="cross"/>
          </a:sp3d>
        </p:spPr>
        <p:txBody>
          <a:bodyPr/>
          <a:lstStyle/>
          <a:p>
            <a:pPr algn="ctr" eaLnBrk="0" hangingPunct="0">
              <a:defRPr/>
            </a:pPr>
            <a:endParaRPr lang="en-US" dirty="0">
              <a:latin typeface="Helvetica"/>
              <a:ea typeface="ＭＳ Ｐゴシック" charset="-128"/>
              <a:cs typeface="+mn-cs"/>
            </a:endParaRPr>
          </a:p>
        </p:txBody>
      </p:sp>
      <p:sp>
        <p:nvSpPr>
          <p:cNvPr id="7" name="Freeform 12"/>
          <p:cNvSpPr>
            <a:spLocks/>
          </p:cNvSpPr>
          <p:nvPr/>
        </p:nvSpPr>
        <p:spPr bwMode="auto">
          <a:xfrm rot="16200000" flipV="1">
            <a:off x="2133599" y="3295595"/>
            <a:ext cx="1828800" cy="4114800"/>
          </a:xfrm>
          <a:custGeom>
            <a:avLst/>
            <a:gdLst/>
            <a:ahLst/>
            <a:cxnLst>
              <a:cxn ang="0">
                <a:pos x="1025" y="939"/>
              </a:cxn>
              <a:cxn ang="0">
                <a:pos x="1025" y="996"/>
              </a:cxn>
              <a:cxn ang="0">
                <a:pos x="899" y="925"/>
              </a:cxn>
              <a:cxn ang="0">
                <a:pos x="776" y="851"/>
              </a:cxn>
              <a:cxn ang="0">
                <a:pos x="1025" y="709"/>
              </a:cxn>
              <a:cxn ang="0">
                <a:pos x="1025" y="771"/>
              </a:cxn>
              <a:cxn ang="0">
                <a:pos x="1091" y="771"/>
              </a:cxn>
              <a:cxn ang="0">
                <a:pos x="1091" y="305"/>
              </a:cxn>
              <a:cxn ang="0">
                <a:pos x="627" y="305"/>
              </a:cxn>
              <a:cxn ang="0">
                <a:pos x="627" y="248"/>
              </a:cxn>
              <a:cxn ang="0">
                <a:pos x="689" y="248"/>
              </a:cxn>
              <a:cxn ang="0">
                <a:pos x="544" y="0"/>
              </a:cxn>
              <a:cxn ang="0">
                <a:pos x="473" y="123"/>
              </a:cxn>
              <a:cxn ang="0">
                <a:pos x="400" y="248"/>
              </a:cxn>
              <a:cxn ang="0">
                <a:pos x="459" y="248"/>
              </a:cxn>
              <a:cxn ang="0">
                <a:pos x="459" y="305"/>
              </a:cxn>
              <a:cxn ang="0">
                <a:pos x="0" y="305"/>
              </a:cxn>
              <a:cxn ang="0">
                <a:pos x="0" y="1396"/>
              </a:cxn>
              <a:cxn ang="0">
                <a:pos x="1091" y="1396"/>
              </a:cxn>
              <a:cxn ang="0">
                <a:pos x="1091" y="939"/>
              </a:cxn>
              <a:cxn ang="0">
                <a:pos x="1025" y="939"/>
              </a:cxn>
            </a:cxnLst>
            <a:rect l="0" t="0" r="r" b="b"/>
            <a:pathLst>
              <a:path w="1091" h="1396">
                <a:moveTo>
                  <a:pt x="1025" y="939"/>
                </a:moveTo>
                <a:lnTo>
                  <a:pt x="1025" y="996"/>
                </a:lnTo>
                <a:lnTo>
                  <a:pt x="899" y="925"/>
                </a:lnTo>
                <a:lnTo>
                  <a:pt x="776" y="851"/>
                </a:lnTo>
                <a:lnTo>
                  <a:pt x="1025" y="709"/>
                </a:lnTo>
                <a:lnTo>
                  <a:pt x="1025" y="771"/>
                </a:lnTo>
                <a:lnTo>
                  <a:pt x="1091" y="771"/>
                </a:lnTo>
                <a:lnTo>
                  <a:pt x="1091" y="305"/>
                </a:lnTo>
                <a:lnTo>
                  <a:pt x="627" y="305"/>
                </a:lnTo>
                <a:lnTo>
                  <a:pt x="627" y="248"/>
                </a:lnTo>
                <a:lnTo>
                  <a:pt x="689" y="248"/>
                </a:lnTo>
                <a:lnTo>
                  <a:pt x="544" y="0"/>
                </a:lnTo>
                <a:lnTo>
                  <a:pt x="473" y="123"/>
                </a:lnTo>
                <a:lnTo>
                  <a:pt x="400" y="248"/>
                </a:lnTo>
                <a:lnTo>
                  <a:pt x="459" y="248"/>
                </a:lnTo>
                <a:lnTo>
                  <a:pt x="459" y="305"/>
                </a:lnTo>
                <a:lnTo>
                  <a:pt x="0" y="305"/>
                </a:lnTo>
                <a:lnTo>
                  <a:pt x="0" y="1396"/>
                </a:lnTo>
                <a:lnTo>
                  <a:pt x="1091" y="1396"/>
                </a:lnTo>
                <a:lnTo>
                  <a:pt x="1091" y="939"/>
                </a:lnTo>
                <a:lnTo>
                  <a:pt x="1025" y="939"/>
                </a:lnTo>
                <a:close/>
              </a:path>
            </a:pathLst>
          </a:custGeom>
          <a:solidFill>
            <a:schemeClr val="accent5">
              <a:lumMod val="60000"/>
              <a:lumOff val="40000"/>
            </a:schemeClr>
          </a:solidFill>
          <a:ln w="9" cap="flat">
            <a:solidFill>
              <a:srgbClr val="000000"/>
            </a:solidFill>
            <a:prstDash val="solid"/>
            <a:miter lim="800000"/>
            <a:headEnd/>
            <a:tailEnd/>
          </a:ln>
          <a:scene3d>
            <a:camera prst="orthographicFront"/>
            <a:lightRig rig="threePt" dir="t"/>
          </a:scene3d>
          <a:sp3d>
            <a:bevelT w="139700" prst="cross"/>
          </a:sp3d>
        </p:spPr>
        <p:txBody>
          <a:bodyPr/>
          <a:lstStyle/>
          <a:p>
            <a:pPr algn="ctr" eaLnBrk="0" hangingPunct="0">
              <a:defRPr/>
            </a:pPr>
            <a:endParaRPr lang="en-US" dirty="0">
              <a:latin typeface="Helvetica"/>
              <a:ea typeface="ＭＳ Ｐゴシック" charset="-128"/>
              <a:cs typeface="+mn-cs"/>
            </a:endParaRPr>
          </a:p>
        </p:txBody>
      </p:sp>
      <p:sp>
        <p:nvSpPr>
          <p:cNvPr id="8" name="Freeform 8"/>
          <p:cNvSpPr>
            <a:spLocks/>
          </p:cNvSpPr>
          <p:nvPr/>
        </p:nvSpPr>
        <p:spPr bwMode="auto">
          <a:xfrm rot="16200000">
            <a:off x="5402753" y="1019970"/>
            <a:ext cx="1811339" cy="3886200"/>
          </a:xfrm>
          <a:custGeom>
            <a:avLst/>
            <a:gdLst/>
            <a:ahLst/>
            <a:cxnLst>
              <a:cxn ang="0">
                <a:pos x="629" y="312"/>
              </a:cxn>
              <a:cxn ang="0">
                <a:pos x="629" y="251"/>
              </a:cxn>
              <a:cxn ang="0">
                <a:pos x="691" y="251"/>
              </a:cxn>
              <a:cxn ang="0">
                <a:pos x="547" y="0"/>
              </a:cxn>
              <a:cxn ang="0">
                <a:pos x="473" y="125"/>
              </a:cxn>
              <a:cxn ang="0">
                <a:pos x="402" y="251"/>
              </a:cxn>
              <a:cxn ang="0">
                <a:pos x="461" y="251"/>
              </a:cxn>
              <a:cxn ang="0">
                <a:pos x="461" y="312"/>
              </a:cxn>
              <a:cxn ang="0">
                <a:pos x="0" y="312"/>
              </a:cxn>
              <a:cxn ang="0">
                <a:pos x="0" y="783"/>
              </a:cxn>
              <a:cxn ang="0">
                <a:pos x="74" y="783"/>
              </a:cxn>
              <a:cxn ang="0">
                <a:pos x="74" y="724"/>
              </a:cxn>
              <a:cxn ang="0">
                <a:pos x="199" y="797"/>
              </a:cxn>
              <a:cxn ang="0">
                <a:pos x="322" y="868"/>
              </a:cxn>
              <a:cxn ang="0">
                <a:pos x="74" y="1013"/>
              </a:cxn>
              <a:cxn ang="0">
                <a:pos x="74" y="951"/>
              </a:cxn>
              <a:cxn ang="0">
                <a:pos x="0" y="951"/>
              </a:cxn>
              <a:cxn ang="0">
                <a:pos x="0" y="1405"/>
              </a:cxn>
              <a:cxn ang="0">
                <a:pos x="1093" y="1405"/>
              </a:cxn>
              <a:cxn ang="0">
                <a:pos x="1093" y="312"/>
              </a:cxn>
              <a:cxn ang="0">
                <a:pos x="629" y="312"/>
              </a:cxn>
            </a:cxnLst>
            <a:rect l="0" t="0" r="r" b="b"/>
            <a:pathLst>
              <a:path w="1093" h="1405">
                <a:moveTo>
                  <a:pt x="629" y="312"/>
                </a:moveTo>
                <a:lnTo>
                  <a:pt x="629" y="251"/>
                </a:lnTo>
                <a:lnTo>
                  <a:pt x="691" y="251"/>
                </a:lnTo>
                <a:lnTo>
                  <a:pt x="547" y="0"/>
                </a:lnTo>
                <a:lnTo>
                  <a:pt x="473" y="125"/>
                </a:lnTo>
                <a:lnTo>
                  <a:pt x="402" y="251"/>
                </a:lnTo>
                <a:lnTo>
                  <a:pt x="461" y="251"/>
                </a:lnTo>
                <a:lnTo>
                  <a:pt x="461" y="312"/>
                </a:lnTo>
                <a:lnTo>
                  <a:pt x="0" y="312"/>
                </a:lnTo>
                <a:lnTo>
                  <a:pt x="0" y="783"/>
                </a:lnTo>
                <a:lnTo>
                  <a:pt x="74" y="783"/>
                </a:lnTo>
                <a:lnTo>
                  <a:pt x="74" y="724"/>
                </a:lnTo>
                <a:lnTo>
                  <a:pt x="199" y="797"/>
                </a:lnTo>
                <a:lnTo>
                  <a:pt x="322" y="868"/>
                </a:lnTo>
                <a:lnTo>
                  <a:pt x="74" y="1013"/>
                </a:lnTo>
                <a:lnTo>
                  <a:pt x="74" y="951"/>
                </a:lnTo>
                <a:lnTo>
                  <a:pt x="0" y="951"/>
                </a:lnTo>
                <a:lnTo>
                  <a:pt x="0" y="1405"/>
                </a:lnTo>
                <a:lnTo>
                  <a:pt x="1093" y="1405"/>
                </a:lnTo>
                <a:lnTo>
                  <a:pt x="1093" y="312"/>
                </a:lnTo>
                <a:lnTo>
                  <a:pt x="629" y="312"/>
                </a:lnTo>
                <a:close/>
              </a:path>
            </a:pathLst>
          </a:custGeom>
          <a:gradFill flip="none" rotWithShape="1">
            <a:gsLst>
              <a:gs pos="0">
                <a:srgbClr val="D6B19C"/>
              </a:gs>
              <a:gs pos="30000">
                <a:srgbClr val="D49E6C"/>
              </a:gs>
              <a:gs pos="70000">
                <a:srgbClr val="A65528"/>
              </a:gs>
              <a:gs pos="100000">
                <a:srgbClr val="663012"/>
              </a:gs>
            </a:gsLst>
            <a:lin ang="0" scaled="0"/>
            <a:tileRect/>
          </a:gradFill>
          <a:ln w="9" cap="flat">
            <a:solidFill>
              <a:srgbClr val="000000"/>
            </a:solidFill>
            <a:prstDash val="solid"/>
            <a:miter lim="800000"/>
            <a:headEnd/>
            <a:tailEnd/>
          </a:ln>
          <a:scene3d>
            <a:camera prst="orthographicFront"/>
            <a:lightRig rig="threePt" dir="t"/>
          </a:scene3d>
          <a:sp3d>
            <a:bevelT w="139700" prst="cross"/>
          </a:sp3d>
        </p:spPr>
        <p:txBody>
          <a:bodyPr/>
          <a:lstStyle/>
          <a:p>
            <a:pPr algn="ctr" eaLnBrk="0" hangingPunct="0">
              <a:defRPr/>
            </a:pPr>
            <a:endParaRPr lang="en-US" dirty="0">
              <a:latin typeface="Helvetica"/>
              <a:ea typeface="ＭＳ Ｐゴシック" charset="-128"/>
              <a:cs typeface="+mn-cs"/>
            </a:endParaRPr>
          </a:p>
        </p:txBody>
      </p:sp>
      <p:sp>
        <p:nvSpPr>
          <p:cNvPr id="9" name="Freeform 8"/>
          <p:cNvSpPr>
            <a:spLocks/>
          </p:cNvSpPr>
          <p:nvPr/>
        </p:nvSpPr>
        <p:spPr bwMode="auto">
          <a:xfrm rot="10800000">
            <a:off x="990600" y="2093095"/>
            <a:ext cx="3200400" cy="2286000"/>
          </a:xfrm>
          <a:custGeom>
            <a:avLst/>
            <a:gdLst/>
            <a:ahLst/>
            <a:cxnLst>
              <a:cxn ang="0">
                <a:pos x="629" y="312"/>
              </a:cxn>
              <a:cxn ang="0">
                <a:pos x="629" y="251"/>
              </a:cxn>
              <a:cxn ang="0">
                <a:pos x="691" y="251"/>
              </a:cxn>
              <a:cxn ang="0">
                <a:pos x="547" y="0"/>
              </a:cxn>
              <a:cxn ang="0">
                <a:pos x="473" y="125"/>
              </a:cxn>
              <a:cxn ang="0">
                <a:pos x="402" y="251"/>
              </a:cxn>
              <a:cxn ang="0">
                <a:pos x="461" y="251"/>
              </a:cxn>
              <a:cxn ang="0">
                <a:pos x="461" y="312"/>
              </a:cxn>
              <a:cxn ang="0">
                <a:pos x="0" y="312"/>
              </a:cxn>
              <a:cxn ang="0">
                <a:pos x="0" y="783"/>
              </a:cxn>
              <a:cxn ang="0">
                <a:pos x="74" y="783"/>
              </a:cxn>
              <a:cxn ang="0">
                <a:pos x="74" y="724"/>
              </a:cxn>
              <a:cxn ang="0">
                <a:pos x="199" y="797"/>
              </a:cxn>
              <a:cxn ang="0">
                <a:pos x="322" y="868"/>
              </a:cxn>
              <a:cxn ang="0">
                <a:pos x="74" y="1013"/>
              </a:cxn>
              <a:cxn ang="0">
                <a:pos x="74" y="951"/>
              </a:cxn>
              <a:cxn ang="0">
                <a:pos x="0" y="951"/>
              </a:cxn>
              <a:cxn ang="0">
                <a:pos x="0" y="1405"/>
              </a:cxn>
              <a:cxn ang="0">
                <a:pos x="1093" y="1405"/>
              </a:cxn>
              <a:cxn ang="0">
                <a:pos x="1093" y="312"/>
              </a:cxn>
              <a:cxn ang="0">
                <a:pos x="629" y="312"/>
              </a:cxn>
            </a:cxnLst>
            <a:rect l="0" t="0" r="r" b="b"/>
            <a:pathLst>
              <a:path w="1093" h="1405">
                <a:moveTo>
                  <a:pt x="629" y="312"/>
                </a:moveTo>
                <a:lnTo>
                  <a:pt x="629" y="251"/>
                </a:lnTo>
                <a:lnTo>
                  <a:pt x="691" y="251"/>
                </a:lnTo>
                <a:lnTo>
                  <a:pt x="547" y="0"/>
                </a:lnTo>
                <a:lnTo>
                  <a:pt x="473" y="125"/>
                </a:lnTo>
                <a:lnTo>
                  <a:pt x="402" y="251"/>
                </a:lnTo>
                <a:lnTo>
                  <a:pt x="461" y="251"/>
                </a:lnTo>
                <a:lnTo>
                  <a:pt x="461" y="312"/>
                </a:lnTo>
                <a:lnTo>
                  <a:pt x="0" y="312"/>
                </a:lnTo>
                <a:lnTo>
                  <a:pt x="0" y="783"/>
                </a:lnTo>
                <a:lnTo>
                  <a:pt x="74" y="783"/>
                </a:lnTo>
                <a:lnTo>
                  <a:pt x="74" y="724"/>
                </a:lnTo>
                <a:lnTo>
                  <a:pt x="199" y="797"/>
                </a:lnTo>
                <a:lnTo>
                  <a:pt x="322" y="868"/>
                </a:lnTo>
                <a:lnTo>
                  <a:pt x="74" y="1013"/>
                </a:lnTo>
                <a:lnTo>
                  <a:pt x="74" y="951"/>
                </a:lnTo>
                <a:lnTo>
                  <a:pt x="0" y="951"/>
                </a:lnTo>
                <a:lnTo>
                  <a:pt x="0" y="1405"/>
                </a:lnTo>
                <a:lnTo>
                  <a:pt x="1093" y="1405"/>
                </a:lnTo>
                <a:lnTo>
                  <a:pt x="1093" y="312"/>
                </a:lnTo>
                <a:lnTo>
                  <a:pt x="629" y="312"/>
                </a:lnTo>
                <a:close/>
              </a:path>
            </a:pathLst>
          </a:custGeom>
          <a:gradFill flip="none" rotWithShape="1">
            <a:gsLst>
              <a:gs pos="0">
                <a:srgbClr val="FFEFD1"/>
              </a:gs>
              <a:gs pos="64999">
                <a:srgbClr val="F0EBD5"/>
              </a:gs>
              <a:gs pos="100000">
                <a:srgbClr val="D1C39F"/>
              </a:gs>
            </a:gsLst>
            <a:lin ang="2700000" scaled="0"/>
            <a:tileRect/>
          </a:gradFill>
          <a:ln w="9" cap="flat">
            <a:solidFill>
              <a:srgbClr val="000000"/>
            </a:solidFill>
            <a:prstDash val="solid"/>
            <a:miter lim="800000"/>
            <a:headEnd/>
            <a:tailEnd/>
          </a:ln>
          <a:scene3d>
            <a:camera prst="orthographicFront"/>
            <a:lightRig rig="threePt" dir="t"/>
          </a:scene3d>
          <a:sp3d>
            <a:bevelT w="139700" prst="cross"/>
          </a:sp3d>
        </p:spPr>
        <p:txBody>
          <a:bodyPr/>
          <a:lstStyle/>
          <a:p>
            <a:pPr algn="ctr" eaLnBrk="0" hangingPunct="0">
              <a:defRPr/>
            </a:pPr>
            <a:endParaRPr lang="en-US" dirty="0">
              <a:latin typeface="Helvetica"/>
              <a:ea typeface="ＭＳ Ｐゴシック" charset="-128"/>
              <a:cs typeface="+mn-cs"/>
            </a:endParaRPr>
          </a:p>
        </p:txBody>
      </p:sp>
      <p:sp>
        <p:nvSpPr>
          <p:cNvPr id="67598" name="Title 10"/>
          <p:cNvSpPr>
            <a:spLocks noGrp="1"/>
          </p:cNvSpPr>
          <p:nvPr>
            <p:ph type="title"/>
          </p:nvPr>
        </p:nvSpPr>
        <p:spPr>
          <a:xfrm>
            <a:off x="114300" y="152400"/>
            <a:ext cx="6858000" cy="1143000"/>
          </a:xfrm>
        </p:spPr>
        <p:txBody>
          <a:bodyPr/>
          <a:lstStyle/>
          <a:p>
            <a:pPr algn="l">
              <a:defRPr/>
            </a:pPr>
            <a:r>
              <a:rPr lang="en-US" sz="3200" b="1" dirty="0" smtClean="0">
                <a:solidFill>
                  <a:srgbClr val="1F497D"/>
                </a:solidFill>
                <a:latin typeface="+mn-lt"/>
              </a:rPr>
              <a:t>What Are Your Transferable </a:t>
            </a:r>
            <a:br>
              <a:rPr lang="en-US" sz="3200" b="1" dirty="0" smtClean="0">
                <a:solidFill>
                  <a:srgbClr val="1F497D"/>
                </a:solidFill>
                <a:latin typeface="+mn-lt"/>
              </a:rPr>
            </a:br>
            <a:r>
              <a:rPr lang="en-US" sz="3200" b="1" dirty="0" smtClean="0">
                <a:solidFill>
                  <a:srgbClr val="1F497D"/>
                </a:solidFill>
                <a:latin typeface="+mn-lt"/>
              </a:rPr>
              <a:t>Business Skills?</a:t>
            </a:r>
          </a:p>
        </p:txBody>
      </p:sp>
      <p:sp>
        <p:nvSpPr>
          <p:cNvPr id="12" name="TextBox 11"/>
          <p:cNvSpPr txBox="1">
            <a:spLocks noChangeArrowheads="1"/>
          </p:cNvSpPr>
          <p:nvPr/>
        </p:nvSpPr>
        <p:spPr bwMode="auto">
          <a:xfrm>
            <a:off x="5203825" y="2259013"/>
            <a:ext cx="30480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66688" indent="-166688"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2800" b="1">
                <a:solidFill>
                  <a:schemeClr val="bg1"/>
                </a:solidFill>
                <a:latin typeface="Helvetica" charset="0"/>
              </a:rPr>
              <a:t>Customer</a:t>
            </a:r>
          </a:p>
          <a:p>
            <a:pPr algn="ctr" eaLnBrk="1" hangingPunct="1">
              <a:spcBef>
                <a:spcPct val="0"/>
              </a:spcBef>
              <a:buFontTx/>
              <a:buNone/>
            </a:pPr>
            <a:r>
              <a:rPr lang="en-US" altLang="en-US" sz="2800" b="1">
                <a:solidFill>
                  <a:schemeClr val="bg1"/>
                </a:solidFill>
                <a:latin typeface="Helvetica" charset="0"/>
              </a:rPr>
              <a:t>Service</a:t>
            </a:r>
          </a:p>
        </p:txBody>
      </p:sp>
      <p:sp>
        <p:nvSpPr>
          <p:cNvPr id="13" name="TextBox 12"/>
          <p:cNvSpPr txBox="1">
            <a:spLocks noChangeArrowheads="1"/>
          </p:cNvSpPr>
          <p:nvPr/>
        </p:nvSpPr>
        <p:spPr bwMode="auto">
          <a:xfrm>
            <a:off x="5257800" y="5062538"/>
            <a:ext cx="3429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66688" indent="-166688"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2800" b="1">
                <a:solidFill>
                  <a:schemeClr val="bg1"/>
                </a:solidFill>
                <a:latin typeface="Helvetica" charset="0"/>
              </a:rPr>
              <a:t>Marketing</a:t>
            </a:r>
          </a:p>
        </p:txBody>
      </p:sp>
      <p:sp>
        <p:nvSpPr>
          <p:cNvPr id="14" name="TextBox 13"/>
          <p:cNvSpPr txBox="1">
            <a:spLocks noChangeArrowheads="1"/>
          </p:cNvSpPr>
          <p:nvPr/>
        </p:nvSpPr>
        <p:spPr bwMode="auto">
          <a:xfrm>
            <a:off x="1371600" y="4329113"/>
            <a:ext cx="2438400"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66688" indent="-166688"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endParaRPr lang="en-US" altLang="en-US" sz="2400">
              <a:latin typeface="Helvetica" charset="0"/>
            </a:endParaRPr>
          </a:p>
          <a:p>
            <a:pPr algn="ctr" eaLnBrk="1" hangingPunct="1">
              <a:spcBef>
                <a:spcPct val="0"/>
              </a:spcBef>
              <a:buFontTx/>
              <a:buNone/>
            </a:pPr>
            <a:endParaRPr lang="en-US" altLang="en-US" sz="2400">
              <a:latin typeface="Helvetica" charset="0"/>
            </a:endParaRPr>
          </a:p>
          <a:p>
            <a:pPr algn="ctr" eaLnBrk="1" hangingPunct="1">
              <a:spcBef>
                <a:spcPct val="0"/>
              </a:spcBef>
              <a:buFontTx/>
              <a:buNone/>
            </a:pPr>
            <a:r>
              <a:rPr lang="en-US" altLang="en-US" sz="2800" b="1">
                <a:latin typeface="Helvetica" charset="0"/>
              </a:rPr>
              <a:t>Management</a:t>
            </a:r>
          </a:p>
        </p:txBody>
      </p:sp>
      <p:sp>
        <p:nvSpPr>
          <p:cNvPr id="15" name="TextBox 14"/>
          <p:cNvSpPr txBox="1">
            <a:spLocks noChangeArrowheads="1"/>
          </p:cNvSpPr>
          <p:nvPr/>
        </p:nvSpPr>
        <p:spPr bwMode="auto">
          <a:xfrm>
            <a:off x="1600200" y="1935163"/>
            <a:ext cx="1905000"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66688" indent="-166688"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endParaRPr lang="en-US" altLang="en-US" sz="2400">
              <a:solidFill>
                <a:schemeClr val="bg1"/>
              </a:solidFill>
              <a:latin typeface="Helvetica" charset="0"/>
            </a:endParaRPr>
          </a:p>
          <a:p>
            <a:pPr algn="ctr" eaLnBrk="1" hangingPunct="1">
              <a:spcBef>
                <a:spcPct val="0"/>
              </a:spcBef>
              <a:buFontTx/>
              <a:buNone/>
            </a:pPr>
            <a:endParaRPr lang="en-US" altLang="en-US" sz="2400">
              <a:solidFill>
                <a:schemeClr val="bg1"/>
              </a:solidFill>
              <a:latin typeface="Helvetica" charset="0"/>
            </a:endParaRPr>
          </a:p>
          <a:p>
            <a:pPr algn="ctr" eaLnBrk="1" hangingPunct="1">
              <a:spcBef>
                <a:spcPct val="0"/>
              </a:spcBef>
              <a:buFontTx/>
              <a:buNone/>
            </a:pPr>
            <a:r>
              <a:rPr lang="en-US" altLang="en-US" sz="2800" b="1">
                <a:latin typeface="Helvetica" charset="0"/>
              </a:rPr>
              <a:t>Sales</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left)">
                                      <p:cBhvr>
                                        <p:cTn id="7" dur="500"/>
                                        <p:tgtEl>
                                          <p:spTgt spid="1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12">
                                            <p:txEl>
                                              <p:pRg st="1" end="1"/>
                                            </p:txEl>
                                          </p:spTgt>
                                        </p:tgtEl>
                                        <p:attrNameLst>
                                          <p:attrName>style.visibility</p:attrName>
                                        </p:attrNameLst>
                                      </p:cBhvr>
                                      <p:to>
                                        <p:strVal val="visible"/>
                                      </p:to>
                                    </p:set>
                                    <p:animEffect transition="in" filter="wipe(down)">
                                      <p:cBhvr>
                                        <p:cTn id="10" dur="500"/>
                                        <p:tgtEl>
                                          <p:spTgt spid="12">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childTnLst>
                                    <p:set>
                                      <p:cBhvr>
                                        <p:cTn id="24" dur="1" fill="hold">
                                          <p:stCondLst>
                                            <p:cond delay="0"/>
                                          </p:stCondLst>
                                        </p:cTn>
                                        <p:tgtEl>
                                          <p:spTgt spid="15">
                                            <p:txEl>
                                              <p:pRg st="2" end="2"/>
                                            </p:txEl>
                                          </p:spTgt>
                                        </p:tgtEl>
                                        <p:attrNameLst>
                                          <p:attrName>style.visibility</p:attrName>
                                        </p:attrNameLst>
                                      </p:cBhvr>
                                      <p:to>
                                        <p:strVal val="visible"/>
                                      </p:to>
                                    </p:set>
                                    <p:animEffect transition="in" filter="wipe(left)">
                                      <p:cBhvr>
                                        <p:cTn id="25" dur="5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Oval 57"/>
          <p:cNvSpPr/>
          <p:nvPr/>
        </p:nvSpPr>
        <p:spPr>
          <a:xfrm>
            <a:off x="2286000" y="2514600"/>
            <a:ext cx="4124325" cy="3274946"/>
          </a:xfrm>
          <a:prstGeom prst="ellipse">
            <a:avLst/>
          </a:prstGeom>
          <a:gradFill flip="none" rotWithShape="1">
            <a:gsLst>
              <a:gs pos="0">
                <a:schemeClr val="bg1">
                  <a:lumMod val="85000"/>
                </a:schemeClr>
              </a:gs>
              <a:gs pos="50000">
                <a:schemeClr val="bg1">
                  <a:lumMod val="65000"/>
                </a:schemeClr>
              </a:gs>
              <a:gs pos="100000">
                <a:schemeClr val="tx1">
                  <a:lumMod val="65000"/>
                  <a:lumOff val="35000"/>
                </a:schemeClr>
              </a:gs>
            </a:gsLst>
            <a:path path="circle">
              <a:fillToRect l="50000" t="50000" r="50000" b="50000"/>
            </a:path>
            <a:tileRect/>
          </a:grad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b="1" dirty="0">
              <a:solidFill>
                <a:prstClr val="white"/>
              </a:solidFill>
              <a:latin typeface="Helvetica"/>
            </a:endParaRPr>
          </a:p>
        </p:txBody>
      </p:sp>
      <p:sp>
        <p:nvSpPr>
          <p:cNvPr id="68613" name="Title 1"/>
          <p:cNvSpPr>
            <a:spLocks noGrp="1"/>
          </p:cNvSpPr>
          <p:nvPr>
            <p:ph type="title"/>
          </p:nvPr>
        </p:nvSpPr>
        <p:spPr>
          <a:xfrm>
            <a:off x="147638" y="685800"/>
            <a:ext cx="5486400" cy="808038"/>
          </a:xfrm>
        </p:spPr>
        <p:txBody>
          <a:bodyPr/>
          <a:lstStyle/>
          <a:p>
            <a:pPr>
              <a:defRPr/>
            </a:pPr>
            <a:r>
              <a:rPr lang="en-US" sz="3600" b="1" dirty="0" smtClean="0">
                <a:solidFill>
                  <a:srgbClr val="1F497D"/>
                </a:solidFill>
                <a:latin typeface="+mn-lt"/>
              </a:rPr>
              <a:t>Your Business Model</a:t>
            </a:r>
            <a:r>
              <a:rPr lang="en-US" sz="4000" b="1" dirty="0" smtClean="0">
                <a:solidFill>
                  <a:srgbClr val="1F497D"/>
                </a:solidFill>
                <a:latin typeface="Helvetica" pitchFamily="34" charset="0"/>
              </a:rPr>
              <a:t/>
            </a:r>
            <a:br>
              <a:rPr lang="en-US" sz="4000" b="1" dirty="0" smtClean="0">
                <a:solidFill>
                  <a:srgbClr val="1F497D"/>
                </a:solidFill>
                <a:latin typeface="Helvetica" pitchFamily="34" charset="0"/>
              </a:rPr>
            </a:br>
            <a:endParaRPr lang="en-US" sz="4000" b="1" dirty="0" smtClean="0">
              <a:solidFill>
                <a:srgbClr val="1F497D"/>
              </a:solidFill>
              <a:latin typeface="Helvetica" pitchFamily="34" charset="0"/>
            </a:endParaRPr>
          </a:p>
        </p:txBody>
      </p:sp>
      <p:grpSp>
        <p:nvGrpSpPr>
          <p:cNvPr id="54278" name="Group 19"/>
          <p:cNvGrpSpPr>
            <a:grpSpLocks/>
          </p:cNvGrpSpPr>
          <p:nvPr/>
        </p:nvGrpSpPr>
        <p:grpSpPr bwMode="auto">
          <a:xfrm>
            <a:off x="4851400" y="2971800"/>
            <a:ext cx="1549400" cy="2362200"/>
            <a:chOff x="4189373" y="2608423"/>
            <a:chExt cx="1921410" cy="2235123"/>
          </a:xfrm>
        </p:grpSpPr>
        <p:sp>
          <p:nvSpPr>
            <p:cNvPr id="3" name="Down Arrow 2"/>
            <p:cNvSpPr/>
            <p:nvPr/>
          </p:nvSpPr>
          <p:spPr>
            <a:xfrm rot="13592273">
              <a:off x="4849553" y="1999210"/>
              <a:ext cx="304800" cy="1523225"/>
            </a:xfrm>
            <a:prstGeom prst="downArrow">
              <a:avLst/>
            </a:prstGeom>
            <a:gradFill>
              <a:gsLst>
                <a:gs pos="5000">
                  <a:schemeClr val="tx1"/>
                </a:gs>
                <a:gs pos="48000">
                  <a:schemeClr val="bg1"/>
                </a:gs>
                <a:gs pos="100000">
                  <a:schemeClr val="tx1"/>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solidFill>
                  <a:prstClr val="white"/>
                </a:solidFill>
                <a:latin typeface="Helvetica"/>
              </a:endParaRPr>
            </a:p>
          </p:txBody>
        </p:sp>
        <p:sp>
          <p:nvSpPr>
            <p:cNvPr id="7" name="Down Arrow 6"/>
            <p:cNvSpPr/>
            <p:nvPr/>
          </p:nvSpPr>
          <p:spPr>
            <a:xfrm rot="15025638">
              <a:off x="5135147" y="2456070"/>
              <a:ext cx="304800" cy="1523225"/>
            </a:xfrm>
            <a:prstGeom prst="downArrow">
              <a:avLst/>
            </a:prstGeom>
            <a:gradFill>
              <a:gsLst>
                <a:gs pos="5000">
                  <a:schemeClr val="tx1"/>
                </a:gs>
                <a:gs pos="48000">
                  <a:schemeClr val="bg1"/>
                </a:gs>
                <a:gs pos="100000">
                  <a:schemeClr val="tx1"/>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solidFill>
                  <a:prstClr val="white"/>
                </a:solidFill>
                <a:latin typeface="Helvetica"/>
              </a:endParaRPr>
            </a:p>
          </p:txBody>
        </p:sp>
        <p:sp>
          <p:nvSpPr>
            <p:cNvPr id="8" name="Down Arrow 7"/>
            <p:cNvSpPr/>
            <p:nvPr/>
          </p:nvSpPr>
          <p:spPr>
            <a:xfrm rot="16373607">
              <a:off x="5196771" y="2988144"/>
              <a:ext cx="304800" cy="1523225"/>
            </a:xfrm>
            <a:prstGeom prst="downArrow">
              <a:avLst/>
            </a:prstGeom>
            <a:gradFill>
              <a:gsLst>
                <a:gs pos="5000">
                  <a:schemeClr val="tx1"/>
                </a:gs>
                <a:gs pos="48000">
                  <a:schemeClr val="bg1"/>
                </a:gs>
                <a:gs pos="100000">
                  <a:schemeClr val="tx1"/>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solidFill>
                  <a:prstClr val="white"/>
                </a:solidFill>
                <a:latin typeface="Helvetica"/>
              </a:endParaRPr>
            </a:p>
          </p:txBody>
        </p:sp>
        <p:sp>
          <p:nvSpPr>
            <p:cNvPr id="9" name="Down Arrow 8"/>
            <p:cNvSpPr/>
            <p:nvPr/>
          </p:nvSpPr>
          <p:spPr>
            <a:xfrm rot="17487858">
              <a:off x="5092928" y="3459384"/>
              <a:ext cx="304800" cy="1523225"/>
            </a:xfrm>
            <a:prstGeom prst="downArrow">
              <a:avLst/>
            </a:prstGeom>
            <a:gradFill>
              <a:gsLst>
                <a:gs pos="5000">
                  <a:schemeClr val="tx1"/>
                </a:gs>
                <a:gs pos="48000">
                  <a:schemeClr val="bg1"/>
                </a:gs>
                <a:gs pos="100000">
                  <a:schemeClr val="tx1"/>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solidFill>
                  <a:prstClr val="white"/>
                </a:solidFill>
                <a:latin typeface="Helvetica"/>
              </a:endParaRPr>
            </a:p>
          </p:txBody>
        </p:sp>
        <p:sp>
          <p:nvSpPr>
            <p:cNvPr id="10" name="Down Arrow 9"/>
            <p:cNvSpPr/>
            <p:nvPr/>
          </p:nvSpPr>
          <p:spPr>
            <a:xfrm rot="18872629">
              <a:off x="4798586" y="3929533"/>
              <a:ext cx="304800" cy="1523225"/>
            </a:xfrm>
            <a:prstGeom prst="downArrow">
              <a:avLst/>
            </a:prstGeom>
            <a:gradFill>
              <a:gsLst>
                <a:gs pos="5000">
                  <a:schemeClr val="tx1"/>
                </a:gs>
                <a:gs pos="48000">
                  <a:schemeClr val="bg1"/>
                </a:gs>
                <a:gs pos="100000">
                  <a:schemeClr val="tx1"/>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solidFill>
                  <a:prstClr val="white"/>
                </a:solidFill>
                <a:latin typeface="Helvetica"/>
              </a:endParaRPr>
            </a:p>
          </p:txBody>
        </p:sp>
      </p:grpSp>
      <p:grpSp>
        <p:nvGrpSpPr>
          <p:cNvPr id="54279" name="Group 20"/>
          <p:cNvGrpSpPr>
            <a:grpSpLocks/>
          </p:cNvGrpSpPr>
          <p:nvPr/>
        </p:nvGrpSpPr>
        <p:grpSpPr bwMode="auto">
          <a:xfrm flipH="1">
            <a:off x="2514600" y="2971800"/>
            <a:ext cx="1668463" cy="2286000"/>
            <a:chOff x="4189373" y="2608423"/>
            <a:chExt cx="1921410" cy="2235123"/>
          </a:xfrm>
        </p:grpSpPr>
        <p:sp>
          <p:nvSpPr>
            <p:cNvPr id="22" name="Down Arrow 21"/>
            <p:cNvSpPr/>
            <p:nvPr/>
          </p:nvSpPr>
          <p:spPr>
            <a:xfrm rot="13592273">
              <a:off x="4849553" y="1999210"/>
              <a:ext cx="304800" cy="1523225"/>
            </a:xfrm>
            <a:prstGeom prst="downArrow">
              <a:avLst/>
            </a:prstGeom>
            <a:gradFill>
              <a:gsLst>
                <a:gs pos="5000">
                  <a:schemeClr val="tx1"/>
                </a:gs>
                <a:gs pos="48000">
                  <a:schemeClr val="bg1"/>
                </a:gs>
                <a:gs pos="100000">
                  <a:schemeClr val="tx1"/>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solidFill>
                  <a:prstClr val="white"/>
                </a:solidFill>
                <a:latin typeface="Helvetica"/>
              </a:endParaRPr>
            </a:p>
          </p:txBody>
        </p:sp>
        <p:sp>
          <p:nvSpPr>
            <p:cNvPr id="23" name="Down Arrow 22"/>
            <p:cNvSpPr/>
            <p:nvPr/>
          </p:nvSpPr>
          <p:spPr>
            <a:xfrm rot="15025638">
              <a:off x="5135147" y="2456070"/>
              <a:ext cx="304800" cy="1523225"/>
            </a:xfrm>
            <a:prstGeom prst="downArrow">
              <a:avLst/>
            </a:prstGeom>
            <a:gradFill>
              <a:gsLst>
                <a:gs pos="5000">
                  <a:schemeClr val="tx1"/>
                </a:gs>
                <a:gs pos="48000">
                  <a:schemeClr val="bg1"/>
                </a:gs>
                <a:gs pos="100000">
                  <a:schemeClr val="tx1"/>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solidFill>
                  <a:prstClr val="white"/>
                </a:solidFill>
                <a:latin typeface="Helvetica"/>
              </a:endParaRPr>
            </a:p>
          </p:txBody>
        </p:sp>
        <p:sp>
          <p:nvSpPr>
            <p:cNvPr id="24" name="Down Arrow 23"/>
            <p:cNvSpPr/>
            <p:nvPr/>
          </p:nvSpPr>
          <p:spPr>
            <a:xfrm rot="16373607">
              <a:off x="5196771" y="2988144"/>
              <a:ext cx="304800" cy="1523225"/>
            </a:xfrm>
            <a:prstGeom prst="downArrow">
              <a:avLst/>
            </a:prstGeom>
            <a:gradFill>
              <a:gsLst>
                <a:gs pos="5000">
                  <a:schemeClr val="tx1"/>
                </a:gs>
                <a:gs pos="48000">
                  <a:schemeClr val="bg1"/>
                </a:gs>
                <a:gs pos="100000">
                  <a:schemeClr val="tx1"/>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solidFill>
                  <a:prstClr val="white"/>
                </a:solidFill>
                <a:latin typeface="Helvetica"/>
              </a:endParaRPr>
            </a:p>
          </p:txBody>
        </p:sp>
        <p:sp>
          <p:nvSpPr>
            <p:cNvPr id="25" name="Down Arrow 24"/>
            <p:cNvSpPr/>
            <p:nvPr/>
          </p:nvSpPr>
          <p:spPr>
            <a:xfrm rot="17487858">
              <a:off x="5092928" y="3459384"/>
              <a:ext cx="304800" cy="1523225"/>
            </a:xfrm>
            <a:prstGeom prst="downArrow">
              <a:avLst/>
            </a:prstGeom>
            <a:gradFill>
              <a:gsLst>
                <a:gs pos="5000">
                  <a:schemeClr val="tx1"/>
                </a:gs>
                <a:gs pos="48000">
                  <a:schemeClr val="bg1"/>
                </a:gs>
                <a:gs pos="100000">
                  <a:schemeClr val="tx1"/>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solidFill>
                  <a:prstClr val="white"/>
                </a:solidFill>
                <a:latin typeface="Helvetica"/>
              </a:endParaRPr>
            </a:p>
          </p:txBody>
        </p:sp>
        <p:sp>
          <p:nvSpPr>
            <p:cNvPr id="26" name="Down Arrow 25"/>
            <p:cNvSpPr/>
            <p:nvPr/>
          </p:nvSpPr>
          <p:spPr>
            <a:xfrm rot="18872629">
              <a:off x="4798586" y="3929533"/>
              <a:ext cx="304800" cy="1523225"/>
            </a:xfrm>
            <a:prstGeom prst="downArrow">
              <a:avLst/>
            </a:prstGeom>
            <a:gradFill>
              <a:gsLst>
                <a:gs pos="5000">
                  <a:schemeClr val="tx1"/>
                </a:gs>
                <a:gs pos="48000">
                  <a:schemeClr val="bg1"/>
                </a:gs>
                <a:gs pos="100000">
                  <a:schemeClr val="tx1"/>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solidFill>
                  <a:prstClr val="white"/>
                </a:solidFill>
                <a:latin typeface="Helvetica"/>
              </a:endParaRPr>
            </a:p>
          </p:txBody>
        </p:sp>
      </p:grpSp>
      <p:sp>
        <p:nvSpPr>
          <p:cNvPr id="41" name="Oval 40"/>
          <p:cNvSpPr/>
          <p:nvPr/>
        </p:nvSpPr>
        <p:spPr>
          <a:xfrm>
            <a:off x="3657600" y="3200400"/>
            <a:ext cx="1752600" cy="1828800"/>
          </a:xfrm>
          <a:prstGeom prst="ellipse">
            <a:avLst/>
          </a:prstGeom>
          <a:gradFill>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solidFill>
                <a:prstClr val="white"/>
              </a:solidFill>
              <a:latin typeface="Helvetica"/>
            </a:endParaRPr>
          </a:p>
        </p:txBody>
      </p:sp>
      <p:sp>
        <p:nvSpPr>
          <p:cNvPr id="42" name="Oval 41"/>
          <p:cNvSpPr>
            <a:spLocks noChangeAspect="1"/>
          </p:cNvSpPr>
          <p:nvPr/>
        </p:nvSpPr>
        <p:spPr>
          <a:xfrm>
            <a:off x="3745230" y="3429000"/>
            <a:ext cx="1577340" cy="1447800"/>
          </a:xfrm>
          <a:prstGeom prst="ellipse">
            <a:avLst/>
          </a:prstGeom>
          <a:solidFill>
            <a:schemeClr val="bg1"/>
          </a:solidFill>
          <a:ln>
            <a:solidFill>
              <a:schemeClr val="bg1">
                <a:lumMod val="50000"/>
              </a:schemeClr>
            </a:solidFill>
          </a:ln>
          <a:scene3d>
            <a:camera prst="orthographicFront"/>
            <a:lightRig rig="sof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solidFill>
                <a:prstClr val="white"/>
              </a:solidFill>
              <a:latin typeface="Helvetica"/>
            </a:endParaRPr>
          </a:p>
        </p:txBody>
      </p:sp>
      <p:grpSp>
        <p:nvGrpSpPr>
          <p:cNvPr id="5" name="Group 59"/>
          <p:cNvGrpSpPr>
            <a:grpSpLocks/>
          </p:cNvGrpSpPr>
          <p:nvPr/>
        </p:nvGrpSpPr>
        <p:grpSpPr bwMode="auto">
          <a:xfrm>
            <a:off x="6238875" y="2286000"/>
            <a:ext cx="3133725" cy="3581400"/>
            <a:chOff x="6238874" y="2057400"/>
            <a:chExt cx="2960191" cy="3886200"/>
          </a:xfrm>
        </p:grpSpPr>
        <p:sp>
          <p:nvSpPr>
            <p:cNvPr id="27" name="Rectangle 26"/>
            <p:cNvSpPr>
              <a:spLocks noChangeArrowheads="1"/>
            </p:cNvSpPr>
            <p:nvPr/>
          </p:nvSpPr>
          <p:spPr bwMode="auto">
            <a:xfrm>
              <a:off x="6238874" y="2057400"/>
              <a:ext cx="2528309" cy="609803"/>
            </a:xfrm>
            <a:prstGeom prst="rect">
              <a:avLst/>
            </a:prstGeom>
            <a:gradFill rotWithShape="1">
              <a:gsLst>
                <a:gs pos="0">
                  <a:srgbClr val="D7E4BD"/>
                </a:gs>
                <a:gs pos="50000">
                  <a:srgbClr val="D7E4BD"/>
                </a:gs>
                <a:gs pos="100000">
                  <a:srgbClr val="C3D69B"/>
                </a:gs>
              </a:gsLst>
              <a:lin ang="5400000"/>
            </a:gradFill>
            <a:ln w="12700">
              <a:solidFill>
                <a:srgbClr val="4F6228"/>
              </a:solidFill>
              <a:miter lim="800000"/>
              <a:headEnd/>
              <a:tailEnd/>
            </a:ln>
            <a:effectLst>
              <a:outerShdw blurRad="114300" dist="38100" dir="5400000" sx="103999" sy="103999" algn="t" rotWithShape="0">
                <a:srgbClr val="808080">
                  <a:alpha val="39998"/>
                </a:srgbClr>
              </a:outerShdw>
            </a:effectLst>
          </p:spPr>
          <p:txBody>
            <a:bodyPr anchor="ctr"/>
            <a:lstStyle/>
            <a:p>
              <a:pPr algn="ctr" eaLnBrk="0" hangingPunct="0">
                <a:defRPr/>
              </a:pPr>
              <a:endParaRPr lang="en-US" dirty="0">
                <a:solidFill>
                  <a:prstClr val="white"/>
                </a:solidFill>
                <a:latin typeface="Helvetica"/>
                <a:ea typeface="+mn-ea"/>
                <a:cs typeface="+mn-cs"/>
              </a:endParaRPr>
            </a:p>
          </p:txBody>
        </p:sp>
        <p:sp>
          <p:nvSpPr>
            <p:cNvPr id="28" name="Rectangle 27"/>
            <p:cNvSpPr>
              <a:spLocks noChangeArrowheads="1"/>
            </p:cNvSpPr>
            <p:nvPr/>
          </p:nvSpPr>
          <p:spPr bwMode="auto">
            <a:xfrm>
              <a:off x="6238874" y="5333797"/>
              <a:ext cx="2513313" cy="609803"/>
            </a:xfrm>
            <a:prstGeom prst="rect">
              <a:avLst/>
            </a:prstGeom>
            <a:gradFill rotWithShape="1">
              <a:gsLst>
                <a:gs pos="0">
                  <a:srgbClr val="D7E4BD"/>
                </a:gs>
                <a:gs pos="50000">
                  <a:srgbClr val="D7E4BD"/>
                </a:gs>
                <a:gs pos="100000">
                  <a:srgbClr val="C3D69B"/>
                </a:gs>
              </a:gsLst>
              <a:lin ang="5400000"/>
            </a:gradFill>
            <a:ln w="12700">
              <a:solidFill>
                <a:srgbClr val="4F6228"/>
              </a:solidFill>
              <a:miter lim="800000"/>
              <a:headEnd/>
              <a:tailEnd/>
            </a:ln>
            <a:effectLst>
              <a:outerShdw blurRad="114300" dist="38100" dir="5400000" sx="103999" sy="103999" algn="t" rotWithShape="0">
                <a:srgbClr val="808080">
                  <a:alpha val="39998"/>
                </a:srgbClr>
              </a:outerShdw>
            </a:effectLst>
          </p:spPr>
          <p:txBody>
            <a:bodyPr anchor="ctr"/>
            <a:lstStyle/>
            <a:p>
              <a:pPr algn="ctr" eaLnBrk="0" hangingPunct="0">
                <a:defRPr/>
              </a:pPr>
              <a:endParaRPr lang="en-US" dirty="0">
                <a:solidFill>
                  <a:prstClr val="white"/>
                </a:solidFill>
                <a:latin typeface="Helvetica"/>
                <a:ea typeface="+mn-ea"/>
                <a:cs typeface="+mn-cs"/>
              </a:endParaRPr>
            </a:p>
          </p:txBody>
        </p:sp>
        <p:sp>
          <p:nvSpPr>
            <p:cNvPr id="29" name="Rectangle 28"/>
            <p:cNvSpPr>
              <a:spLocks noChangeArrowheads="1"/>
            </p:cNvSpPr>
            <p:nvPr/>
          </p:nvSpPr>
          <p:spPr bwMode="auto">
            <a:xfrm>
              <a:off x="6696249" y="4515560"/>
              <a:ext cx="2055938" cy="608080"/>
            </a:xfrm>
            <a:prstGeom prst="rect">
              <a:avLst/>
            </a:prstGeom>
            <a:gradFill rotWithShape="1">
              <a:gsLst>
                <a:gs pos="0">
                  <a:srgbClr val="D7E4BD"/>
                </a:gs>
                <a:gs pos="50000">
                  <a:srgbClr val="D7E4BD"/>
                </a:gs>
                <a:gs pos="100000">
                  <a:srgbClr val="C3D69B"/>
                </a:gs>
              </a:gsLst>
              <a:lin ang="5400000"/>
            </a:gradFill>
            <a:ln w="12700">
              <a:solidFill>
                <a:srgbClr val="4F6228"/>
              </a:solidFill>
              <a:miter lim="800000"/>
              <a:headEnd/>
              <a:tailEnd/>
            </a:ln>
            <a:effectLst>
              <a:outerShdw blurRad="114300" dist="38100" dir="5400000" sx="103999" sy="103999" algn="t" rotWithShape="0">
                <a:srgbClr val="808080">
                  <a:alpha val="39998"/>
                </a:srgbClr>
              </a:outerShdw>
            </a:effectLst>
          </p:spPr>
          <p:txBody>
            <a:bodyPr anchor="ctr"/>
            <a:lstStyle/>
            <a:p>
              <a:pPr algn="ctr" eaLnBrk="0" hangingPunct="0">
                <a:defRPr/>
              </a:pPr>
              <a:endParaRPr lang="en-US" dirty="0">
                <a:solidFill>
                  <a:prstClr val="white"/>
                </a:solidFill>
                <a:latin typeface="Helvetica"/>
                <a:ea typeface="+mn-ea"/>
                <a:cs typeface="+mn-cs"/>
              </a:endParaRPr>
            </a:p>
          </p:txBody>
        </p:sp>
        <p:sp>
          <p:nvSpPr>
            <p:cNvPr id="30" name="Rectangle 29"/>
            <p:cNvSpPr>
              <a:spLocks noChangeArrowheads="1"/>
            </p:cNvSpPr>
            <p:nvPr/>
          </p:nvSpPr>
          <p:spPr bwMode="auto">
            <a:xfrm>
              <a:off x="6772728" y="3695599"/>
              <a:ext cx="1979459" cy="609803"/>
            </a:xfrm>
            <a:prstGeom prst="rect">
              <a:avLst/>
            </a:prstGeom>
            <a:gradFill rotWithShape="1">
              <a:gsLst>
                <a:gs pos="0">
                  <a:srgbClr val="D7E4BD"/>
                </a:gs>
                <a:gs pos="50000">
                  <a:srgbClr val="D7E4BD"/>
                </a:gs>
                <a:gs pos="100000">
                  <a:srgbClr val="C3D69B"/>
                </a:gs>
              </a:gsLst>
              <a:lin ang="5400000"/>
            </a:gradFill>
            <a:ln w="12700">
              <a:solidFill>
                <a:srgbClr val="4F6228"/>
              </a:solidFill>
              <a:miter lim="800000"/>
              <a:headEnd/>
              <a:tailEnd/>
            </a:ln>
            <a:effectLst>
              <a:outerShdw blurRad="114300" dist="38100" dir="5400000" sx="103999" sy="103999" algn="t" rotWithShape="0">
                <a:srgbClr val="808080">
                  <a:alpha val="39998"/>
                </a:srgbClr>
              </a:outerShdw>
            </a:effectLst>
          </p:spPr>
          <p:txBody>
            <a:bodyPr anchor="ctr"/>
            <a:lstStyle/>
            <a:p>
              <a:pPr algn="ctr" eaLnBrk="0" hangingPunct="0">
                <a:defRPr/>
              </a:pPr>
              <a:endParaRPr lang="en-US" dirty="0">
                <a:solidFill>
                  <a:prstClr val="white"/>
                </a:solidFill>
                <a:latin typeface="Helvetica"/>
                <a:ea typeface="+mn-ea"/>
                <a:cs typeface="+mn-cs"/>
              </a:endParaRPr>
            </a:p>
          </p:txBody>
        </p:sp>
        <p:sp>
          <p:nvSpPr>
            <p:cNvPr id="31" name="Rectangle 30"/>
            <p:cNvSpPr>
              <a:spLocks noChangeArrowheads="1"/>
            </p:cNvSpPr>
            <p:nvPr/>
          </p:nvSpPr>
          <p:spPr bwMode="auto">
            <a:xfrm>
              <a:off x="6391832" y="2801566"/>
              <a:ext cx="2375351" cy="578796"/>
            </a:xfrm>
            <a:prstGeom prst="rect">
              <a:avLst/>
            </a:prstGeom>
            <a:gradFill rotWithShape="1">
              <a:gsLst>
                <a:gs pos="0">
                  <a:srgbClr val="D7E4BD"/>
                </a:gs>
                <a:gs pos="50000">
                  <a:srgbClr val="D7E4BD"/>
                </a:gs>
                <a:gs pos="100000">
                  <a:srgbClr val="C3D69B"/>
                </a:gs>
              </a:gsLst>
              <a:lin ang="5400000"/>
            </a:gradFill>
            <a:ln w="12700">
              <a:solidFill>
                <a:srgbClr val="4F6228"/>
              </a:solidFill>
              <a:miter lim="800000"/>
              <a:headEnd/>
              <a:tailEnd/>
            </a:ln>
            <a:effectLst>
              <a:outerShdw blurRad="114300" dist="38100" dir="5400000" sx="103999" sy="103999" algn="t" rotWithShape="0">
                <a:srgbClr val="808080">
                  <a:alpha val="39998"/>
                </a:srgbClr>
              </a:outerShdw>
            </a:effectLst>
          </p:spPr>
          <p:txBody>
            <a:bodyPr anchor="ctr"/>
            <a:lstStyle/>
            <a:p>
              <a:pPr algn="ctr" eaLnBrk="0" hangingPunct="0">
                <a:defRPr/>
              </a:pPr>
              <a:endParaRPr lang="en-US" dirty="0">
                <a:solidFill>
                  <a:prstClr val="white"/>
                </a:solidFill>
                <a:latin typeface="Helvetica"/>
                <a:ea typeface="+mn-ea"/>
                <a:cs typeface="+mn-cs"/>
              </a:endParaRPr>
            </a:p>
          </p:txBody>
        </p:sp>
        <p:sp>
          <p:nvSpPr>
            <p:cNvPr id="54305" name="TextBox 42"/>
            <p:cNvSpPr txBox="1">
              <a:spLocks noChangeArrowheads="1"/>
            </p:cNvSpPr>
            <p:nvPr/>
          </p:nvSpPr>
          <p:spPr bwMode="auto">
            <a:xfrm>
              <a:off x="6238876" y="2133601"/>
              <a:ext cx="2514599" cy="43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2000" b="1">
                  <a:solidFill>
                    <a:srgbClr val="000000"/>
                  </a:solidFill>
                  <a:latin typeface="Helvetica" charset="0"/>
                </a:rPr>
                <a:t>Types of Customers</a:t>
              </a:r>
            </a:p>
          </p:txBody>
        </p:sp>
        <p:sp>
          <p:nvSpPr>
            <p:cNvPr id="54306" name="TextBox 43"/>
            <p:cNvSpPr txBox="1">
              <a:spLocks noChangeArrowheads="1"/>
            </p:cNvSpPr>
            <p:nvPr/>
          </p:nvSpPr>
          <p:spPr bwMode="auto">
            <a:xfrm>
              <a:off x="6717698" y="2884250"/>
              <a:ext cx="2265426" cy="400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800" b="1">
                  <a:solidFill>
                    <a:srgbClr val="000000"/>
                  </a:solidFill>
                  <a:latin typeface="Helvetica" charset="0"/>
                </a:rPr>
                <a:t>Service or Product</a:t>
              </a:r>
            </a:p>
          </p:txBody>
        </p:sp>
        <p:sp>
          <p:nvSpPr>
            <p:cNvPr id="54307" name="TextBox 44"/>
            <p:cNvSpPr txBox="1">
              <a:spLocks noChangeArrowheads="1"/>
            </p:cNvSpPr>
            <p:nvPr/>
          </p:nvSpPr>
          <p:spPr bwMode="auto">
            <a:xfrm>
              <a:off x="6772275" y="3708112"/>
              <a:ext cx="1895475" cy="56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400" b="1">
                  <a:solidFill>
                    <a:srgbClr val="000000"/>
                  </a:solidFill>
                  <a:latin typeface="Helvetica" charset="0"/>
                </a:rPr>
                <a:t>New or Established Industry</a:t>
              </a:r>
            </a:p>
          </p:txBody>
        </p:sp>
        <p:sp>
          <p:nvSpPr>
            <p:cNvPr id="54308" name="TextBox 45"/>
            <p:cNvSpPr txBox="1">
              <a:spLocks noChangeArrowheads="1"/>
            </p:cNvSpPr>
            <p:nvPr/>
          </p:nvSpPr>
          <p:spPr bwMode="auto">
            <a:xfrm>
              <a:off x="6679754" y="4572000"/>
              <a:ext cx="2519311" cy="43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2000" b="1">
                  <a:solidFill>
                    <a:srgbClr val="000000"/>
                  </a:solidFill>
                  <a:latin typeface="Helvetica" charset="0"/>
                </a:rPr>
                <a:t>Room for Growth</a:t>
              </a:r>
            </a:p>
          </p:txBody>
        </p:sp>
        <p:sp>
          <p:nvSpPr>
            <p:cNvPr id="54309" name="TextBox 46"/>
            <p:cNvSpPr txBox="1">
              <a:spLocks noChangeArrowheads="1"/>
            </p:cNvSpPr>
            <p:nvPr/>
          </p:nvSpPr>
          <p:spPr bwMode="auto">
            <a:xfrm>
              <a:off x="6391833" y="5410200"/>
              <a:ext cx="2375350" cy="500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2400" b="1">
                  <a:solidFill>
                    <a:srgbClr val="000000"/>
                  </a:solidFill>
                  <a:latin typeface="Helvetica" charset="0"/>
                </a:rPr>
                <a:t>Other Items? </a:t>
              </a:r>
            </a:p>
          </p:txBody>
        </p:sp>
      </p:grpSp>
      <p:grpSp>
        <p:nvGrpSpPr>
          <p:cNvPr id="6" name="Group 58"/>
          <p:cNvGrpSpPr>
            <a:grpSpLocks/>
          </p:cNvGrpSpPr>
          <p:nvPr/>
        </p:nvGrpSpPr>
        <p:grpSpPr bwMode="auto">
          <a:xfrm>
            <a:off x="228600" y="2362200"/>
            <a:ext cx="2971800" cy="3657600"/>
            <a:chOff x="62716" y="1997664"/>
            <a:chExt cx="3168590" cy="4117498"/>
          </a:xfrm>
        </p:grpSpPr>
        <p:sp>
          <p:nvSpPr>
            <p:cNvPr id="36" name="Rectangle 35"/>
            <p:cNvSpPr>
              <a:spLocks noChangeArrowheads="1"/>
            </p:cNvSpPr>
            <p:nvPr/>
          </p:nvSpPr>
          <p:spPr bwMode="auto">
            <a:xfrm flipH="1">
              <a:off x="62716" y="1997664"/>
              <a:ext cx="2515238" cy="609405"/>
            </a:xfrm>
            <a:prstGeom prst="rect">
              <a:avLst/>
            </a:prstGeom>
            <a:gradFill rotWithShape="1">
              <a:gsLst>
                <a:gs pos="0">
                  <a:srgbClr val="F2DCDB"/>
                </a:gs>
                <a:gs pos="50000">
                  <a:srgbClr val="E6B9B8"/>
                </a:gs>
                <a:gs pos="100000">
                  <a:srgbClr val="E6B9B8"/>
                </a:gs>
              </a:gsLst>
              <a:lin ang="5400000"/>
            </a:gradFill>
            <a:ln w="12700">
              <a:solidFill>
                <a:srgbClr val="632523"/>
              </a:solidFill>
              <a:miter lim="800000"/>
              <a:headEnd/>
              <a:tailEnd/>
            </a:ln>
            <a:effectLst>
              <a:outerShdw blurRad="114300" dist="38100" dir="5400000" sx="103999" sy="103999" algn="t" rotWithShape="0">
                <a:srgbClr val="808080">
                  <a:alpha val="39998"/>
                </a:srgbClr>
              </a:outerShdw>
            </a:effectLst>
          </p:spPr>
          <p:txBody>
            <a:bodyPr anchor="ctr"/>
            <a:lstStyle/>
            <a:p>
              <a:pPr algn="ctr" eaLnBrk="0" hangingPunct="0">
                <a:defRPr/>
              </a:pPr>
              <a:endParaRPr lang="en-US" dirty="0">
                <a:solidFill>
                  <a:prstClr val="white"/>
                </a:solidFill>
                <a:latin typeface="Helvetica"/>
                <a:ea typeface="+mn-ea"/>
                <a:cs typeface="+mn-cs"/>
              </a:endParaRPr>
            </a:p>
          </p:txBody>
        </p:sp>
        <p:sp>
          <p:nvSpPr>
            <p:cNvPr id="37" name="Rectangle 36"/>
            <p:cNvSpPr>
              <a:spLocks noChangeArrowheads="1"/>
            </p:cNvSpPr>
            <p:nvPr/>
          </p:nvSpPr>
          <p:spPr bwMode="auto">
            <a:xfrm flipH="1">
              <a:off x="62716" y="5428912"/>
              <a:ext cx="2670959" cy="686250"/>
            </a:xfrm>
            <a:prstGeom prst="rect">
              <a:avLst/>
            </a:prstGeom>
            <a:gradFill rotWithShape="1">
              <a:gsLst>
                <a:gs pos="0">
                  <a:srgbClr val="F2DCDB"/>
                </a:gs>
                <a:gs pos="50000">
                  <a:srgbClr val="E6B9B8"/>
                </a:gs>
                <a:gs pos="100000">
                  <a:srgbClr val="E6B9B8"/>
                </a:gs>
              </a:gsLst>
              <a:lin ang="5400000"/>
            </a:gradFill>
            <a:ln w="12700">
              <a:solidFill>
                <a:srgbClr val="632523"/>
              </a:solidFill>
              <a:miter lim="800000"/>
              <a:headEnd/>
              <a:tailEnd/>
            </a:ln>
            <a:effectLst>
              <a:outerShdw blurRad="114300" dist="38100" dir="5400000" sx="103999" sy="103999" algn="t" rotWithShape="0">
                <a:srgbClr val="808080">
                  <a:alpha val="39998"/>
                </a:srgbClr>
              </a:outerShdw>
            </a:effectLst>
          </p:spPr>
          <p:txBody>
            <a:bodyPr anchor="ctr"/>
            <a:lstStyle/>
            <a:p>
              <a:pPr algn="ctr" eaLnBrk="0" hangingPunct="0">
                <a:defRPr/>
              </a:pPr>
              <a:endParaRPr lang="en-US" dirty="0">
                <a:solidFill>
                  <a:prstClr val="white"/>
                </a:solidFill>
                <a:latin typeface="Helvetica"/>
                <a:ea typeface="+mn-ea"/>
                <a:cs typeface="+mn-cs"/>
              </a:endParaRPr>
            </a:p>
          </p:txBody>
        </p:sp>
        <p:sp>
          <p:nvSpPr>
            <p:cNvPr id="38" name="Rectangle 37"/>
            <p:cNvSpPr>
              <a:spLocks noChangeArrowheads="1"/>
            </p:cNvSpPr>
            <p:nvPr/>
          </p:nvSpPr>
          <p:spPr bwMode="auto">
            <a:xfrm flipH="1">
              <a:off x="62716" y="4485319"/>
              <a:ext cx="2356131" cy="772031"/>
            </a:xfrm>
            <a:prstGeom prst="rect">
              <a:avLst/>
            </a:prstGeom>
            <a:gradFill rotWithShape="1">
              <a:gsLst>
                <a:gs pos="0">
                  <a:srgbClr val="F2DCDB"/>
                </a:gs>
                <a:gs pos="50000">
                  <a:srgbClr val="E6B9B8"/>
                </a:gs>
                <a:gs pos="100000">
                  <a:srgbClr val="E6B9B8"/>
                </a:gs>
              </a:gsLst>
              <a:lin ang="5400000"/>
            </a:gradFill>
            <a:ln w="12700">
              <a:solidFill>
                <a:srgbClr val="632523"/>
              </a:solidFill>
              <a:miter lim="800000"/>
              <a:headEnd/>
              <a:tailEnd/>
            </a:ln>
            <a:effectLst>
              <a:outerShdw blurRad="114300" dist="38100" dir="5400000" sx="103999" sy="103999" algn="t" rotWithShape="0">
                <a:srgbClr val="808080">
                  <a:alpha val="39998"/>
                </a:srgbClr>
              </a:outerShdw>
            </a:effectLst>
          </p:spPr>
          <p:txBody>
            <a:bodyPr anchor="ctr"/>
            <a:lstStyle/>
            <a:p>
              <a:pPr algn="ctr" eaLnBrk="0" hangingPunct="0">
                <a:defRPr/>
              </a:pPr>
              <a:endParaRPr lang="en-US" dirty="0">
                <a:solidFill>
                  <a:prstClr val="white"/>
                </a:solidFill>
                <a:latin typeface="Helvetica"/>
                <a:ea typeface="+mn-ea"/>
                <a:cs typeface="+mn-cs"/>
              </a:endParaRPr>
            </a:p>
          </p:txBody>
        </p:sp>
        <p:sp>
          <p:nvSpPr>
            <p:cNvPr id="39" name="Rectangle 38"/>
            <p:cNvSpPr>
              <a:spLocks noChangeArrowheads="1"/>
            </p:cNvSpPr>
            <p:nvPr/>
          </p:nvSpPr>
          <p:spPr bwMode="auto">
            <a:xfrm flipH="1">
              <a:off x="62716" y="3695417"/>
              <a:ext cx="2137783" cy="609405"/>
            </a:xfrm>
            <a:prstGeom prst="rect">
              <a:avLst/>
            </a:prstGeom>
            <a:gradFill rotWithShape="1">
              <a:gsLst>
                <a:gs pos="0">
                  <a:srgbClr val="F2DCDB"/>
                </a:gs>
                <a:gs pos="50000">
                  <a:srgbClr val="E6B9B8"/>
                </a:gs>
                <a:gs pos="100000">
                  <a:srgbClr val="E6B9B8"/>
                </a:gs>
              </a:gsLst>
              <a:lin ang="5400000"/>
            </a:gradFill>
            <a:ln w="12700">
              <a:solidFill>
                <a:srgbClr val="632523"/>
              </a:solidFill>
              <a:miter lim="800000"/>
              <a:headEnd/>
              <a:tailEnd/>
            </a:ln>
            <a:effectLst>
              <a:outerShdw blurRad="114300" dist="38100" dir="5400000" sx="103999" sy="103999" algn="t" rotWithShape="0">
                <a:srgbClr val="808080">
                  <a:alpha val="39998"/>
                </a:srgbClr>
              </a:outerShdw>
            </a:effectLst>
          </p:spPr>
          <p:txBody>
            <a:bodyPr anchor="ctr"/>
            <a:lstStyle/>
            <a:p>
              <a:pPr algn="ctr" eaLnBrk="0" hangingPunct="0">
                <a:defRPr/>
              </a:pPr>
              <a:endParaRPr lang="en-US" dirty="0">
                <a:solidFill>
                  <a:prstClr val="white"/>
                </a:solidFill>
                <a:latin typeface="Helvetica"/>
                <a:ea typeface="+mn-ea"/>
                <a:cs typeface="+mn-cs"/>
              </a:endParaRPr>
            </a:p>
          </p:txBody>
        </p:sp>
        <p:sp>
          <p:nvSpPr>
            <p:cNvPr id="40" name="Rectangle 39"/>
            <p:cNvSpPr>
              <a:spLocks noChangeArrowheads="1"/>
            </p:cNvSpPr>
            <p:nvPr/>
          </p:nvSpPr>
          <p:spPr bwMode="auto">
            <a:xfrm flipH="1">
              <a:off x="62716" y="2876921"/>
              <a:ext cx="2213951" cy="609405"/>
            </a:xfrm>
            <a:prstGeom prst="rect">
              <a:avLst/>
            </a:prstGeom>
            <a:gradFill rotWithShape="1">
              <a:gsLst>
                <a:gs pos="0">
                  <a:srgbClr val="F2DCDB"/>
                </a:gs>
                <a:gs pos="50000">
                  <a:srgbClr val="E6B9B8"/>
                </a:gs>
                <a:gs pos="100000">
                  <a:srgbClr val="E6B9B8"/>
                </a:gs>
              </a:gsLst>
              <a:lin ang="5400000"/>
            </a:gradFill>
            <a:ln w="12700">
              <a:solidFill>
                <a:srgbClr val="632523"/>
              </a:solidFill>
              <a:miter lim="800000"/>
              <a:headEnd/>
              <a:tailEnd/>
            </a:ln>
            <a:effectLst>
              <a:outerShdw blurRad="114300" dist="38100" dir="5400000" sx="103999" sy="103999" algn="t" rotWithShape="0">
                <a:srgbClr val="808080">
                  <a:alpha val="39998"/>
                </a:srgbClr>
              </a:outerShdw>
            </a:effectLst>
          </p:spPr>
          <p:txBody>
            <a:bodyPr anchor="ctr"/>
            <a:lstStyle/>
            <a:p>
              <a:pPr algn="ctr" eaLnBrk="0" hangingPunct="0">
                <a:defRPr/>
              </a:pPr>
              <a:endParaRPr lang="en-US" dirty="0">
                <a:solidFill>
                  <a:prstClr val="white"/>
                </a:solidFill>
                <a:latin typeface="Helvetica"/>
                <a:ea typeface="+mn-ea"/>
                <a:cs typeface="+mn-cs"/>
              </a:endParaRPr>
            </a:p>
          </p:txBody>
        </p:sp>
        <p:sp>
          <p:nvSpPr>
            <p:cNvPr id="54295" name="TextBox 47"/>
            <p:cNvSpPr txBox="1">
              <a:spLocks noChangeArrowheads="1"/>
            </p:cNvSpPr>
            <p:nvPr/>
          </p:nvSpPr>
          <p:spPr bwMode="auto">
            <a:xfrm>
              <a:off x="304800" y="1997664"/>
              <a:ext cx="2032802" cy="519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2400" b="1">
                  <a:solidFill>
                    <a:srgbClr val="000000"/>
                  </a:solidFill>
                  <a:latin typeface="Helvetica" charset="0"/>
                </a:rPr>
                <a:t>Employees</a:t>
              </a:r>
            </a:p>
          </p:txBody>
        </p:sp>
        <p:sp>
          <p:nvSpPr>
            <p:cNvPr id="54296" name="TextBox 48"/>
            <p:cNvSpPr txBox="1">
              <a:spLocks noChangeArrowheads="1"/>
            </p:cNvSpPr>
            <p:nvPr/>
          </p:nvSpPr>
          <p:spPr bwMode="auto">
            <a:xfrm>
              <a:off x="304800" y="2941259"/>
              <a:ext cx="1382835" cy="531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2400" b="1">
                  <a:solidFill>
                    <a:srgbClr val="000000"/>
                  </a:solidFill>
                  <a:latin typeface="Helvetica" charset="0"/>
                </a:rPr>
                <a:t>Budget</a:t>
              </a:r>
            </a:p>
          </p:txBody>
        </p:sp>
        <p:sp>
          <p:nvSpPr>
            <p:cNvPr id="54297" name="TextBox 49"/>
            <p:cNvSpPr txBox="1">
              <a:spLocks noChangeArrowheads="1"/>
            </p:cNvSpPr>
            <p:nvPr/>
          </p:nvSpPr>
          <p:spPr bwMode="auto">
            <a:xfrm>
              <a:off x="219075" y="3677126"/>
              <a:ext cx="1533985" cy="1074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600" b="1">
                  <a:solidFill>
                    <a:srgbClr val="000000"/>
                  </a:solidFill>
                  <a:latin typeface="Helvetica" charset="0"/>
                </a:rPr>
                <a:t>Business </a:t>
              </a:r>
            </a:p>
            <a:p>
              <a:pPr eaLnBrk="1" hangingPunct="1">
                <a:spcBef>
                  <a:spcPct val="0"/>
                </a:spcBef>
                <a:buFontTx/>
                <a:buNone/>
              </a:pPr>
              <a:r>
                <a:rPr lang="en-US" altLang="en-US" sz="1600" b="1">
                  <a:solidFill>
                    <a:srgbClr val="000000"/>
                  </a:solidFill>
                  <a:latin typeface="Helvetica" charset="0"/>
                </a:rPr>
                <a:t>Environment</a:t>
              </a:r>
            </a:p>
            <a:p>
              <a:pPr eaLnBrk="1" hangingPunct="1">
                <a:spcBef>
                  <a:spcPct val="0"/>
                </a:spcBef>
                <a:buFontTx/>
                <a:buNone/>
              </a:pPr>
              <a:endParaRPr lang="en-US" altLang="en-US" sz="2400">
                <a:solidFill>
                  <a:srgbClr val="000000"/>
                </a:solidFill>
                <a:latin typeface="Helvetica" charset="0"/>
              </a:endParaRPr>
            </a:p>
          </p:txBody>
        </p:sp>
        <p:sp>
          <p:nvSpPr>
            <p:cNvPr id="54298" name="TextBox 50"/>
            <p:cNvSpPr txBox="1">
              <a:spLocks noChangeArrowheads="1"/>
            </p:cNvSpPr>
            <p:nvPr/>
          </p:nvSpPr>
          <p:spPr bwMode="auto">
            <a:xfrm>
              <a:off x="304800" y="4572000"/>
              <a:ext cx="2926506" cy="658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600" b="1">
                  <a:solidFill>
                    <a:srgbClr val="000000"/>
                  </a:solidFill>
                  <a:latin typeface="Helvetica" charset="0"/>
                </a:rPr>
                <a:t>Full or Part-time</a:t>
              </a:r>
            </a:p>
            <a:p>
              <a:pPr eaLnBrk="1" hangingPunct="1">
                <a:spcBef>
                  <a:spcPct val="0"/>
                </a:spcBef>
                <a:buFontTx/>
                <a:buNone/>
              </a:pPr>
              <a:r>
                <a:rPr lang="en-US" altLang="en-US" sz="1600" b="1">
                  <a:solidFill>
                    <a:srgbClr val="000000"/>
                  </a:solidFill>
                  <a:latin typeface="Helvetica" charset="0"/>
                </a:rPr>
                <a:t>Hours</a:t>
              </a:r>
            </a:p>
          </p:txBody>
        </p:sp>
        <p:sp>
          <p:nvSpPr>
            <p:cNvPr id="54299" name="TextBox 51"/>
            <p:cNvSpPr txBox="1">
              <a:spLocks noChangeArrowheads="1"/>
            </p:cNvSpPr>
            <p:nvPr/>
          </p:nvSpPr>
          <p:spPr bwMode="auto">
            <a:xfrm>
              <a:off x="323850" y="5514691"/>
              <a:ext cx="2582473" cy="450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2000" b="1">
                  <a:solidFill>
                    <a:srgbClr val="000000"/>
                  </a:solidFill>
                  <a:latin typeface="Helvetica" charset="0"/>
                </a:rPr>
                <a:t>Number of Units</a:t>
              </a:r>
            </a:p>
          </p:txBody>
        </p:sp>
      </p:grpSp>
      <p:sp>
        <p:nvSpPr>
          <p:cNvPr id="54288" name="TextBox 52"/>
          <p:cNvSpPr txBox="1">
            <a:spLocks noChangeArrowheads="1"/>
          </p:cNvSpPr>
          <p:nvPr/>
        </p:nvSpPr>
        <p:spPr bwMode="auto">
          <a:xfrm>
            <a:off x="3581400" y="3733800"/>
            <a:ext cx="1905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2000">
                <a:solidFill>
                  <a:srgbClr val="000000"/>
                </a:solidFill>
                <a:latin typeface="Helvetica" charset="0"/>
              </a:rPr>
              <a:t>Business Preferences </a:t>
            </a:r>
          </a:p>
        </p:txBody>
      </p:sp>
      <p:cxnSp>
        <p:nvCxnSpPr>
          <p:cNvPr id="54" name="Straight Connector 53"/>
          <p:cNvCxnSpPr/>
          <p:nvPr/>
        </p:nvCxnSpPr>
        <p:spPr>
          <a:xfrm flipV="1">
            <a:off x="0" y="6553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228600" y="274638"/>
            <a:ext cx="8458200" cy="1143000"/>
          </a:xfrm>
        </p:spPr>
        <p:txBody>
          <a:bodyPr/>
          <a:lstStyle/>
          <a:p>
            <a:pPr algn="l"/>
            <a:r>
              <a:rPr lang="en-US" altLang="en-US" smtClean="0">
                <a:solidFill>
                  <a:schemeClr val="tx2"/>
                </a:solidFill>
                <a:ea typeface="ＭＳ Ｐゴシック" pitchFamily="34" charset="-128"/>
              </a:rPr>
              <a:t>FranNet – </a:t>
            </a:r>
            <a:br>
              <a:rPr lang="en-US" altLang="en-US" smtClean="0">
                <a:solidFill>
                  <a:schemeClr val="tx2"/>
                </a:solidFill>
                <a:ea typeface="ＭＳ Ｐゴシック" pitchFamily="34" charset="-128"/>
              </a:rPr>
            </a:br>
            <a:r>
              <a:rPr lang="en-US" altLang="en-US" smtClean="0">
                <a:solidFill>
                  <a:schemeClr val="tx2"/>
                </a:solidFill>
                <a:ea typeface="ＭＳ Ｐゴシック" pitchFamily="34" charset="-128"/>
              </a:rPr>
              <a:t>A Unique Approach</a:t>
            </a:r>
          </a:p>
        </p:txBody>
      </p:sp>
      <p:sp>
        <p:nvSpPr>
          <p:cNvPr id="8195" name="Content Placeholder 2"/>
          <p:cNvSpPr>
            <a:spLocks noGrp="1"/>
          </p:cNvSpPr>
          <p:nvPr>
            <p:ph idx="1"/>
          </p:nvPr>
        </p:nvSpPr>
        <p:spPr>
          <a:xfrm>
            <a:off x="457200" y="1828800"/>
            <a:ext cx="8229600" cy="4800600"/>
          </a:xfrm>
        </p:spPr>
        <p:txBody>
          <a:bodyPr/>
          <a:lstStyle/>
          <a:p>
            <a:r>
              <a:rPr lang="en-US" altLang="en-US" sz="3100" smtClean="0">
                <a:solidFill>
                  <a:schemeClr val="tx2"/>
                </a:solidFill>
                <a:ea typeface="ＭＳ Ｐゴシック" pitchFamily="34" charset="-128"/>
              </a:rPr>
              <a:t>We are a FREE service to qualified prospective </a:t>
            </a:r>
          </a:p>
          <a:p>
            <a:pPr>
              <a:buFont typeface="Arial" pitchFamily="34" charset="0"/>
              <a:buNone/>
            </a:pPr>
            <a:r>
              <a:rPr lang="en-US" altLang="en-US" sz="3100" smtClean="0">
                <a:solidFill>
                  <a:schemeClr val="tx2"/>
                </a:solidFill>
                <a:ea typeface="ＭＳ Ｐゴシック" pitchFamily="34" charset="-128"/>
              </a:rPr>
              <a:t>    franchise owners</a:t>
            </a:r>
          </a:p>
          <a:p>
            <a:r>
              <a:rPr lang="en-US" altLang="en-US" sz="3100" smtClean="0">
                <a:solidFill>
                  <a:schemeClr val="tx2"/>
                </a:solidFill>
                <a:ea typeface="ＭＳ Ｐゴシック" pitchFamily="34" charset="-128"/>
              </a:rPr>
              <a:t>We are compensated by the franchisor if and when a prospective franchise owner commits to a franchise we recommend</a:t>
            </a:r>
          </a:p>
          <a:p>
            <a:r>
              <a:rPr lang="en-US" altLang="en-US" sz="3100" smtClean="0">
                <a:solidFill>
                  <a:schemeClr val="tx2"/>
                </a:solidFill>
                <a:ea typeface="ＭＳ Ｐゴシック" pitchFamily="34" charset="-128"/>
              </a:rPr>
              <a:t>Franchisors work with us because the best potential franchisees.. business people who have a high chance of success, not “tire kickers” </a:t>
            </a:r>
          </a:p>
          <a:p>
            <a:r>
              <a:rPr lang="en-US" altLang="en-US" sz="3100" smtClean="0">
                <a:solidFill>
                  <a:schemeClr val="tx2"/>
                </a:solidFill>
                <a:ea typeface="ＭＳ Ｐゴシック" pitchFamily="34" charset="-128"/>
              </a:rPr>
              <a:t>WIN - WIN - WIN</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533400" y="-152400"/>
            <a:ext cx="7772400" cy="1143000"/>
          </a:xfrm>
        </p:spPr>
        <p:txBody>
          <a:bodyPr/>
          <a:lstStyle/>
          <a:p>
            <a:pPr marL="342900" indent="-342900" algn="l">
              <a:spcBef>
                <a:spcPts val="600"/>
              </a:spcBef>
              <a:spcAft>
                <a:spcPts val="600"/>
              </a:spcAft>
              <a:defRPr/>
            </a:pP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solidFill>
                  <a:schemeClr val="tx2"/>
                </a:solidFill>
                <a:latin typeface="+mn-lt"/>
              </a:rPr>
              <a:t>Long Term</a:t>
            </a:r>
            <a:r>
              <a:rPr lang="en-US" b="1" dirty="0" smtClean="0">
                <a:solidFill>
                  <a:schemeClr val="tx2"/>
                </a:solidFill>
              </a:rPr>
              <a:t/>
            </a:r>
            <a:br>
              <a:rPr lang="en-US" b="1" dirty="0" smtClean="0">
                <a:solidFill>
                  <a:schemeClr val="tx2"/>
                </a:solidFill>
              </a:rPr>
            </a:br>
            <a:r>
              <a:rPr lang="en-US" b="1" dirty="0" smtClean="0">
                <a:solidFill>
                  <a:schemeClr val="tx2"/>
                </a:solidFill>
              </a:rPr>
              <a:t/>
            </a:r>
            <a:br>
              <a:rPr lang="en-US" b="1" dirty="0" smtClean="0">
                <a:solidFill>
                  <a:schemeClr val="tx2"/>
                </a:solidFill>
              </a:rPr>
            </a:br>
            <a:r>
              <a:rPr lang="en-US" b="1" dirty="0">
                <a:solidFill>
                  <a:schemeClr val="tx2"/>
                </a:solidFill>
              </a:rPr>
              <a:t/>
            </a:r>
            <a:br>
              <a:rPr lang="en-US" b="1" dirty="0">
                <a:solidFill>
                  <a:schemeClr val="tx2"/>
                </a:solidFill>
              </a:rPr>
            </a:br>
            <a:r>
              <a:rPr lang="en-US" sz="3000" b="1" dirty="0" smtClean="0">
                <a:solidFill>
                  <a:schemeClr val="tx2"/>
                </a:solidFill>
                <a:latin typeface="+mn-lt"/>
              </a:rPr>
              <a:t>The most important element:</a:t>
            </a:r>
            <a:r>
              <a:rPr lang="en-US" sz="100" b="1" dirty="0" smtClean="0">
                <a:solidFill>
                  <a:schemeClr val="tx2"/>
                </a:solidFill>
                <a:latin typeface="+mn-lt"/>
              </a:rPr>
              <a:t/>
            </a:r>
            <a:br>
              <a:rPr lang="en-US" sz="100" b="1" dirty="0" smtClean="0">
                <a:solidFill>
                  <a:schemeClr val="tx2"/>
                </a:solidFill>
                <a:latin typeface="+mn-lt"/>
              </a:rPr>
            </a:br>
            <a:r>
              <a:rPr lang="en-US" sz="100" b="1" dirty="0">
                <a:solidFill>
                  <a:schemeClr val="tx2"/>
                </a:solidFill>
                <a:latin typeface="+mn-lt"/>
              </a:rPr>
              <a:t>\</a:t>
            </a:r>
            <a:r>
              <a:rPr lang="en-US" sz="3000" b="1" dirty="0" smtClean="0">
                <a:solidFill>
                  <a:schemeClr val="tx2"/>
                </a:solidFill>
                <a:latin typeface="+mn-lt"/>
              </a:rPr>
              <a:t/>
            </a:r>
            <a:br>
              <a:rPr lang="en-US" sz="3000" b="1" dirty="0" smtClean="0">
                <a:solidFill>
                  <a:schemeClr val="tx2"/>
                </a:solidFill>
                <a:latin typeface="+mn-lt"/>
              </a:rPr>
            </a:br>
            <a:r>
              <a:rPr lang="en-US" sz="3000" dirty="0" smtClean="0">
                <a:solidFill>
                  <a:schemeClr val="tx2"/>
                </a:solidFill>
                <a:latin typeface="+mn-lt"/>
              </a:rPr>
              <a:t>The business must give you the lifestyle you want and allow YOU to meet your goals</a:t>
            </a:r>
            <a:br>
              <a:rPr lang="en-US" sz="3000" dirty="0" smtClean="0">
                <a:solidFill>
                  <a:schemeClr val="tx2"/>
                </a:solidFill>
                <a:latin typeface="+mn-lt"/>
              </a:rPr>
            </a:br>
            <a:r>
              <a:rPr lang="en-US" sz="3000" dirty="0" smtClean="0">
                <a:solidFill>
                  <a:schemeClr val="tx2"/>
                </a:solidFill>
                <a:latin typeface="+mn-lt"/>
              </a:rPr>
              <a:t>    </a:t>
            </a:r>
            <a:br>
              <a:rPr lang="en-US" sz="3000" dirty="0" smtClean="0">
                <a:solidFill>
                  <a:schemeClr val="tx2"/>
                </a:solidFill>
                <a:latin typeface="+mn-lt"/>
              </a:rPr>
            </a:br>
            <a:r>
              <a:rPr lang="en-US" sz="3000" dirty="0" smtClean="0">
                <a:solidFill>
                  <a:schemeClr val="tx2"/>
                </a:solidFill>
                <a:latin typeface="+mn-lt"/>
              </a:rPr>
              <a:t>Freedom, Recognition, Achievement, Control, Money, etc. </a:t>
            </a:r>
            <a:br>
              <a:rPr lang="en-US" sz="3000" dirty="0" smtClean="0">
                <a:solidFill>
                  <a:schemeClr val="tx2"/>
                </a:solidFill>
                <a:latin typeface="+mn-lt"/>
              </a:rPr>
            </a:br>
            <a:endParaRPr lang="en-US" sz="3000" dirty="0" smtClean="0">
              <a:solidFill>
                <a:schemeClr val="tx2"/>
              </a:solidFill>
              <a:latin typeface="+mn-lt"/>
            </a:endParaRPr>
          </a:p>
        </p:txBody>
      </p:sp>
    </p:spTree>
  </p:cSld>
  <p:clrMapOvr>
    <a:masterClrMapping/>
  </p:clrMapOvr>
  <p:transition spd="slow"/>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7772400" cy="1143000"/>
          </a:xfrm>
        </p:spPr>
        <p:txBody>
          <a:bodyPr/>
          <a:lstStyle/>
          <a:p>
            <a:pPr marL="457200" indent="-457200" algn="l" eaLnBrk="1" hangingPunct="1">
              <a:spcBef>
                <a:spcPct val="20000"/>
              </a:spcBef>
              <a:buFont typeface="Arial" pitchFamily="34" charset="0"/>
              <a:buChar char="•"/>
              <a:defRPr/>
            </a:pPr>
            <a:r>
              <a:rPr lang="en-US" sz="2800" b="1" dirty="0" smtClean="0">
                <a:solidFill>
                  <a:prstClr val="black"/>
                </a:solidFill>
                <a:ea typeface="+mn-ea"/>
                <a:cs typeface="+mn-cs"/>
              </a:rPr>
              <a:t/>
            </a:r>
            <a:br>
              <a:rPr lang="en-US" sz="2800" b="1" dirty="0" smtClean="0">
                <a:solidFill>
                  <a:prstClr val="black"/>
                </a:solidFill>
                <a:ea typeface="+mn-ea"/>
                <a:cs typeface="+mn-cs"/>
              </a:rPr>
            </a:br>
            <a:r>
              <a:rPr lang="en-US" sz="2800" b="1" dirty="0">
                <a:solidFill>
                  <a:prstClr val="black"/>
                </a:solidFill>
                <a:ea typeface="+mn-ea"/>
                <a:cs typeface="+mn-cs"/>
              </a:rPr>
              <a:t/>
            </a:r>
            <a:br>
              <a:rPr lang="en-US" sz="2800" b="1" dirty="0">
                <a:solidFill>
                  <a:prstClr val="black"/>
                </a:solidFill>
                <a:ea typeface="+mn-ea"/>
                <a:cs typeface="+mn-cs"/>
              </a:rPr>
            </a:br>
            <a:r>
              <a:rPr lang="en-US" sz="2800" b="1" dirty="0" smtClean="0">
                <a:solidFill>
                  <a:prstClr val="black"/>
                </a:solidFill>
                <a:ea typeface="+mn-ea"/>
                <a:cs typeface="+mn-cs"/>
              </a:rPr>
              <a:t/>
            </a:r>
            <a:br>
              <a:rPr lang="en-US" sz="2800" b="1" dirty="0" smtClean="0">
                <a:solidFill>
                  <a:prstClr val="black"/>
                </a:solidFill>
                <a:ea typeface="+mn-ea"/>
                <a:cs typeface="+mn-cs"/>
              </a:rPr>
            </a:br>
            <a:r>
              <a:rPr lang="en-US" sz="2800" b="1" dirty="0">
                <a:solidFill>
                  <a:prstClr val="black"/>
                </a:solidFill>
                <a:ea typeface="+mn-ea"/>
                <a:cs typeface="+mn-cs"/>
              </a:rPr>
              <a:t/>
            </a:r>
            <a:br>
              <a:rPr lang="en-US" sz="2800" b="1" dirty="0">
                <a:solidFill>
                  <a:prstClr val="black"/>
                </a:solidFill>
                <a:ea typeface="+mn-ea"/>
                <a:cs typeface="+mn-cs"/>
              </a:rPr>
            </a:br>
            <a:r>
              <a:rPr lang="en-US" sz="2800" b="1" dirty="0" smtClean="0">
                <a:solidFill>
                  <a:prstClr val="black"/>
                </a:solidFill>
                <a:ea typeface="+mn-ea"/>
                <a:cs typeface="+mn-cs"/>
              </a:rPr>
              <a:t/>
            </a:r>
            <a:br>
              <a:rPr lang="en-US" sz="2800" b="1" dirty="0" smtClean="0">
                <a:solidFill>
                  <a:prstClr val="black"/>
                </a:solidFill>
                <a:ea typeface="+mn-ea"/>
                <a:cs typeface="+mn-cs"/>
              </a:rPr>
            </a:br>
            <a:r>
              <a:rPr lang="en-US" sz="2800" b="1" dirty="0">
                <a:solidFill>
                  <a:prstClr val="black"/>
                </a:solidFill>
                <a:ea typeface="+mn-ea"/>
                <a:cs typeface="+mn-cs"/>
              </a:rPr>
              <a:t/>
            </a:r>
            <a:br>
              <a:rPr lang="en-US" sz="2800" b="1" dirty="0">
                <a:solidFill>
                  <a:prstClr val="black"/>
                </a:solidFill>
                <a:ea typeface="+mn-ea"/>
                <a:cs typeface="+mn-cs"/>
              </a:rPr>
            </a:br>
            <a:r>
              <a:rPr lang="en-US" sz="2800" b="1" dirty="0" smtClean="0">
                <a:solidFill>
                  <a:prstClr val="black"/>
                </a:solidFill>
                <a:ea typeface="+mn-ea"/>
                <a:cs typeface="+mn-cs"/>
              </a:rPr>
              <a:t/>
            </a:r>
            <a:br>
              <a:rPr lang="en-US" sz="2800" b="1" dirty="0" smtClean="0">
                <a:solidFill>
                  <a:prstClr val="black"/>
                </a:solidFill>
                <a:ea typeface="+mn-ea"/>
                <a:cs typeface="+mn-cs"/>
              </a:rPr>
            </a:br>
            <a:r>
              <a:rPr lang="en-US" sz="2800" b="1" dirty="0">
                <a:solidFill>
                  <a:prstClr val="black"/>
                </a:solidFill>
                <a:ea typeface="+mn-ea"/>
                <a:cs typeface="+mn-cs"/>
              </a:rPr>
              <a:t/>
            </a:r>
            <a:br>
              <a:rPr lang="en-US" sz="2800" b="1" dirty="0">
                <a:solidFill>
                  <a:prstClr val="black"/>
                </a:solidFill>
                <a:ea typeface="+mn-ea"/>
                <a:cs typeface="+mn-cs"/>
              </a:rPr>
            </a:br>
            <a:r>
              <a:rPr lang="en-US" sz="2800" b="1" dirty="0" smtClean="0">
                <a:solidFill>
                  <a:prstClr val="black"/>
                </a:solidFill>
                <a:ea typeface="+mn-ea"/>
                <a:cs typeface="+mn-cs"/>
              </a:rPr>
              <a:t/>
            </a:r>
            <a:br>
              <a:rPr lang="en-US" sz="2800" b="1" dirty="0" smtClean="0">
                <a:solidFill>
                  <a:prstClr val="black"/>
                </a:solidFill>
                <a:ea typeface="+mn-ea"/>
                <a:cs typeface="+mn-cs"/>
              </a:rPr>
            </a:br>
            <a:r>
              <a:rPr lang="en-US" sz="2800" b="1" dirty="0">
                <a:solidFill>
                  <a:prstClr val="black"/>
                </a:solidFill>
                <a:ea typeface="+mn-ea"/>
                <a:cs typeface="+mn-cs"/>
              </a:rPr>
              <a:t/>
            </a:r>
            <a:br>
              <a:rPr lang="en-US" sz="2800" b="1" dirty="0">
                <a:solidFill>
                  <a:prstClr val="black"/>
                </a:solidFill>
                <a:ea typeface="+mn-ea"/>
                <a:cs typeface="+mn-cs"/>
              </a:rPr>
            </a:br>
            <a:r>
              <a:rPr lang="en-US" sz="2800" b="1" dirty="0" smtClean="0">
                <a:solidFill>
                  <a:prstClr val="black"/>
                </a:solidFill>
                <a:ea typeface="+mn-ea"/>
                <a:cs typeface="+mn-cs"/>
              </a:rPr>
              <a:t/>
            </a:r>
            <a:br>
              <a:rPr lang="en-US" sz="2800" b="1" dirty="0" smtClean="0">
                <a:solidFill>
                  <a:prstClr val="black"/>
                </a:solidFill>
                <a:ea typeface="+mn-ea"/>
                <a:cs typeface="+mn-cs"/>
              </a:rPr>
            </a:br>
            <a:r>
              <a:rPr lang="en-US" sz="2800" b="1" dirty="0" smtClean="0">
                <a:solidFill>
                  <a:prstClr val="black"/>
                </a:solidFill>
                <a:ea typeface="+mn-ea"/>
                <a:cs typeface="+mn-cs"/>
              </a:rPr>
              <a:t/>
            </a:r>
            <a:br>
              <a:rPr lang="en-US" sz="2800" b="1" dirty="0" smtClean="0">
                <a:solidFill>
                  <a:prstClr val="black"/>
                </a:solidFill>
                <a:ea typeface="+mn-ea"/>
                <a:cs typeface="+mn-cs"/>
              </a:rPr>
            </a:br>
            <a:r>
              <a:rPr lang="en-US" sz="2800" b="1" dirty="0" smtClean="0">
                <a:solidFill>
                  <a:prstClr val="black"/>
                </a:solidFill>
                <a:ea typeface="+mn-ea"/>
                <a:cs typeface="+mn-cs"/>
              </a:rPr>
              <a:t/>
            </a:r>
            <a:br>
              <a:rPr lang="en-US" sz="2800" b="1" dirty="0" smtClean="0">
                <a:solidFill>
                  <a:prstClr val="black"/>
                </a:solidFill>
                <a:ea typeface="+mn-ea"/>
                <a:cs typeface="+mn-cs"/>
              </a:rPr>
            </a:br>
            <a:r>
              <a:rPr lang="en-US" sz="4200" b="1" dirty="0" smtClean="0">
                <a:solidFill>
                  <a:schemeClr val="tx2"/>
                </a:solidFill>
                <a:latin typeface="Arial" pitchFamily="34" charset="0"/>
                <a:ea typeface="+mn-ea"/>
                <a:cs typeface="Arial" pitchFamily="34" charset="0"/>
              </a:rPr>
              <a:t>Exit Strategy </a:t>
            </a:r>
            <a:r>
              <a:rPr lang="en-US" sz="3600" b="1" dirty="0">
                <a:solidFill>
                  <a:schemeClr val="tx2"/>
                </a:solidFill>
                <a:latin typeface="Arial" pitchFamily="34" charset="0"/>
                <a:ea typeface="+mn-ea"/>
                <a:cs typeface="Arial" pitchFamily="34" charset="0"/>
              </a:rPr>
              <a:t/>
            </a:r>
            <a:br>
              <a:rPr lang="en-US" sz="3600" b="1" dirty="0">
                <a:solidFill>
                  <a:schemeClr val="tx2"/>
                </a:solidFill>
                <a:latin typeface="Arial" pitchFamily="34" charset="0"/>
                <a:ea typeface="+mn-ea"/>
                <a:cs typeface="Arial" pitchFamily="34" charset="0"/>
              </a:rPr>
            </a:br>
            <a:r>
              <a:rPr lang="en-US" sz="2800" b="1" dirty="0" smtClean="0">
                <a:solidFill>
                  <a:schemeClr val="tx2"/>
                </a:solidFill>
                <a:latin typeface="Arial" pitchFamily="34" charset="0"/>
                <a:ea typeface="+mn-ea"/>
                <a:cs typeface="Arial" pitchFamily="34" charset="0"/>
              </a:rPr>
              <a:t/>
            </a:r>
            <a:br>
              <a:rPr lang="en-US" sz="2800" b="1" dirty="0" smtClean="0">
                <a:solidFill>
                  <a:schemeClr val="tx2"/>
                </a:solidFill>
                <a:latin typeface="Arial" pitchFamily="34" charset="0"/>
                <a:ea typeface="+mn-ea"/>
                <a:cs typeface="Arial" pitchFamily="34" charset="0"/>
              </a:rPr>
            </a:br>
            <a:r>
              <a:rPr lang="en-US" sz="2800" b="1" dirty="0" smtClean="0">
                <a:solidFill>
                  <a:schemeClr val="tx2"/>
                </a:solidFill>
                <a:latin typeface="Arial" pitchFamily="34" charset="0"/>
                <a:ea typeface="+mn-ea"/>
                <a:cs typeface="Arial" pitchFamily="34" charset="0"/>
              </a:rPr>
              <a:t/>
            </a:r>
            <a:br>
              <a:rPr lang="en-US" sz="2800" b="1" dirty="0" smtClean="0">
                <a:solidFill>
                  <a:schemeClr val="tx2"/>
                </a:solidFill>
                <a:latin typeface="Arial" pitchFamily="34" charset="0"/>
                <a:ea typeface="+mn-ea"/>
                <a:cs typeface="Arial" pitchFamily="34" charset="0"/>
              </a:rPr>
            </a:br>
            <a:r>
              <a:rPr lang="en-US" sz="2800" b="1" dirty="0" smtClean="0">
                <a:solidFill>
                  <a:schemeClr val="tx2"/>
                </a:solidFill>
                <a:latin typeface="+mn-lt"/>
                <a:ea typeface="+mn-ea"/>
                <a:cs typeface="Arial" pitchFamily="34" charset="0"/>
              </a:rPr>
              <a:t>Your goal is to create a valuable asset that has strong resale value:</a:t>
            </a:r>
            <a:r>
              <a:rPr lang="en-US" sz="200" b="1" u="sng" dirty="0">
                <a:solidFill>
                  <a:schemeClr val="tx2"/>
                </a:solidFill>
                <a:latin typeface="+mn-lt"/>
                <a:ea typeface="+mn-ea"/>
                <a:cs typeface="Helvetica" pitchFamily="34" charset="0"/>
              </a:rPr>
              <a:t/>
            </a:r>
            <a:br>
              <a:rPr lang="en-US" sz="200" b="1" u="sng" dirty="0">
                <a:solidFill>
                  <a:schemeClr val="tx2"/>
                </a:solidFill>
                <a:latin typeface="+mn-lt"/>
                <a:ea typeface="+mn-ea"/>
                <a:cs typeface="Helvetica" pitchFamily="34" charset="0"/>
              </a:rPr>
            </a:br>
            <a:r>
              <a:rPr lang="en-US" sz="2800" dirty="0" smtClean="0">
                <a:solidFill>
                  <a:schemeClr val="tx2"/>
                </a:solidFill>
                <a:latin typeface="+mn-lt"/>
                <a:ea typeface="+mn-ea"/>
                <a:cs typeface="Helvetica" pitchFamily="34" charset="0"/>
              </a:rPr>
              <a:t/>
            </a:r>
            <a:br>
              <a:rPr lang="en-US" sz="2800" dirty="0" smtClean="0">
                <a:solidFill>
                  <a:schemeClr val="tx2"/>
                </a:solidFill>
                <a:latin typeface="+mn-lt"/>
                <a:ea typeface="+mn-ea"/>
                <a:cs typeface="Helvetica" pitchFamily="34" charset="0"/>
              </a:rPr>
            </a:br>
            <a:r>
              <a:rPr lang="en-US" sz="2800" dirty="0" smtClean="0">
                <a:solidFill>
                  <a:schemeClr val="tx2"/>
                </a:solidFill>
                <a:latin typeface="+mn-lt"/>
                <a:ea typeface="+mn-ea"/>
                <a:cs typeface="Helvetica" pitchFamily="34" charset="0"/>
              </a:rPr>
              <a:t>- </a:t>
            </a:r>
            <a:r>
              <a:rPr lang="en-US" sz="2800" dirty="0" smtClean="0">
                <a:solidFill>
                  <a:schemeClr val="tx2"/>
                </a:solidFill>
                <a:latin typeface="+mn-lt"/>
                <a:ea typeface="+mn-ea"/>
                <a:cs typeface="Arial" pitchFamily="34" charset="0"/>
              </a:rPr>
              <a:t>Sell the business</a:t>
            </a:r>
            <a:br>
              <a:rPr lang="en-US" sz="2800" dirty="0" smtClean="0">
                <a:solidFill>
                  <a:schemeClr val="tx2"/>
                </a:solidFill>
                <a:latin typeface="+mn-lt"/>
                <a:ea typeface="+mn-ea"/>
                <a:cs typeface="Arial" pitchFamily="34" charset="0"/>
              </a:rPr>
            </a:br>
            <a:r>
              <a:rPr lang="en-US" sz="2800" dirty="0" smtClean="0">
                <a:solidFill>
                  <a:schemeClr val="tx2"/>
                </a:solidFill>
                <a:latin typeface="+mn-lt"/>
                <a:ea typeface="+mn-ea"/>
                <a:cs typeface="Arial" pitchFamily="34" charset="0"/>
              </a:rPr>
              <a:t>- Run business past retirement</a:t>
            </a:r>
            <a:br>
              <a:rPr lang="en-US" sz="2800" dirty="0" smtClean="0">
                <a:solidFill>
                  <a:schemeClr val="tx2"/>
                </a:solidFill>
                <a:latin typeface="+mn-lt"/>
                <a:ea typeface="+mn-ea"/>
                <a:cs typeface="Arial" pitchFamily="34" charset="0"/>
              </a:rPr>
            </a:br>
            <a:r>
              <a:rPr lang="en-US" sz="2800" dirty="0" smtClean="0">
                <a:solidFill>
                  <a:schemeClr val="tx2"/>
                </a:solidFill>
                <a:latin typeface="+mn-lt"/>
                <a:ea typeface="+mn-ea"/>
                <a:cs typeface="Arial" pitchFamily="34" charset="0"/>
              </a:rPr>
              <a:t>- Keep the business but back away from the </a:t>
            </a:r>
            <a:br>
              <a:rPr lang="en-US" sz="2800" dirty="0" smtClean="0">
                <a:solidFill>
                  <a:schemeClr val="tx2"/>
                </a:solidFill>
                <a:latin typeface="+mn-lt"/>
                <a:ea typeface="+mn-ea"/>
                <a:cs typeface="Arial" pitchFamily="34" charset="0"/>
              </a:rPr>
            </a:br>
            <a:r>
              <a:rPr lang="en-US" sz="2800" dirty="0">
                <a:solidFill>
                  <a:schemeClr val="tx2"/>
                </a:solidFill>
                <a:latin typeface="+mn-lt"/>
                <a:ea typeface="+mn-ea"/>
                <a:cs typeface="Arial" pitchFamily="34" charset="0"/>
              </a:rPr>
              <a:t> </a:t>
            </a:r>
            <a:r>
              <a:rPr lang="en-US" sz="2800" dirty="0" smtClean="0">
                <a:solidFill>
                  <a:schemeClr val="tx2"/>
                </a:solidFill>
                <a:latin typeface="+mn-lt"/>
                <a:ea typeface="+mn-ea"/>
                <a:cs typeface="Arial" pitchFamily="34" charset="0"/>
              </a:rPr>
              <a:t>  day-to-day:</a:t>
            </a:r>
            <a:r>
              <a:rPr lang="en-US" sz="2800" dirty="0">
                <a:solidFill>
                  <a:schemeClr val="tx2"/>
                </a:solidFill>
                <a:latin typeface="+mn-lt"/>
                <a:ea typeface="+mn-ea"/>
                <a:cs typeface="Arial" pitchFamily="34" charset="0"/>
              </a:rPr>
              <a:t/>
            </a:r>
            <a:br>
              <a:rPr lang="en-US" sz="2800" dirty="0">
                <a:solidFill>
                  <a:schemeClr val="tx2"/>
                </a:solidFill>
                <a:latin typeface="+mn-lt"/>
                <a:ea typeface="+mn-ea"/>
                <a:cs typeface="Arial" pitchFamily="34" charset="0"/>
              </a:rPr>
            </a:br>
            <a:r>
              <a:rPr lang="en-US" sz="2800" dirty="0" smtClean="0">
                <a:solidFill>
                  <a:schemeClr val="tx2"/>
                </a:solidFill>
                <a:latin typeface="+mn-lt"/>
                <a:ea typeface="+mn-ea"/>
                <a:cs typeface="Arial" pitchFamily="34" charset="0"/>
              </a:rPr>
              <a:t>   -  Pass it down to the kids</a:t>
            </a:r>
            <a:br>
              <a:rPr lang="en-US" sz="2800" dirty="0" smtClean="0">
                <a:solidFill>
                  <a:schemeClr val="tx2"/>
                </a:solidFill>
                <a:latin typeface="+mn-lt"/>
                <a:ea typeface="+mn-ea"/>
                <a:cs typeface="Arial" pitchFamily="34" charset="0"/>
              </a:rPr>
            </a:br>
            <a:r>
              <a:rPr lang="en-US" sz="2800" dirty="0" smtClean="0">
                <a:solidFill>
                  <a:schemeClr val="tx2"/>
                </a:solidFill>
                <a:latin typeface="+mn-lt"/>
                <a:ea typeface="+mn-ea"/>
                <a:cs typeface="Arial" pitchFamily="34" charset="0"/>
              </a:rPr>
              <a:t>   -  Bring in a manager</a:t>
            </a:r>
            <a:br>
              <a:rPr lang="en-US" sz="2800" dirty="0" smtClean="0">
                <a:solidFill>
                  <a:schemeClr val="tx2"/>
                </a:solidFill>
                <a:latin typeface="+mn-lt"/>
                <a:ea typeface="+mn-ea"/>
                <a:cs typeface="Arial" pitchFamily="34" charset="0"/>
              </a:rPr>
            </a:br>
            <a:endParaRPr lang="en-US" sz="2800" dirty="0">
              <a:solidFill>
                <a:schemeClr val="tx2"/>
              </a:solidFill>
              <a:latin typeface="+mn-lt"/>
              <a:cs typeface="Arial" pitchFamily="34" charset="0"/>
            </a:endParaRPr>
          </a:p>
        </p:txBody>
      </p:sp>
    </p:spTree>
  </p:cSld>
  <p:clrMapOvr>
    <a:masterClrMapping/>
  </p:clrMapOvr>
  <p:transition spd="slow"/>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0" y="228600"/>
            <a:ext cx="7772400" cy="1143000"/>
          </a:xfrm>
        </p:spPr>
        <p:txBody>
          <a:bodyPr/>
          <a:lstStyle/>
          <a:p>
            <a:pPr algn="l">
              <a:defRPr/>
            </a:pPr>
            <a:r>
              <a:rPr lang="en-US" altLang="en-US" sz="3600" b="1" dirty="0" smtClean="0">
                <a:solidFill>
                  <a:schemeClr val="tx2"/>
                </a:solidFill>
                <a:latin typeface="+mn-lt"/>
                <a:ea typeface="ＭＳ Ｐゴシック" pitchFamily="34" charset="-128"/>
                <a:cs typeface="Arial" pitchFamily="34" charset="0"/>
              </a:rPr>
              <a:t>Franchise Selection </a:t>
            </a:r>
            <a:br>
              <a:rPr lang="en-US" altLang="en-US" sz="3600" b="1" dirty="0" smtClean="0">
                <a:solidFill>
                  <a:schemeClr val="tx2"/>
                </a:solidFill>
                <a:latin typeface="+mn-lt"/>
                <a:ea typeface="ＭＳ Ｐゴシック" pitchFamily="34" charset="-128"/>
                <a:cs typeface="Arial" pitchFamily="34" charset="0"/>
              </a:rPr>
            </a:br>
            <a:r>
              <a:rPr lang="en-US" altLang="en-US" sz="3600" b="1" dirty="0" smtClean="0">
                <a:solidFill>
                  <a:schemeClr val="tx2"/>
                </a:solidFill>
                <a:latin typeface="+mn-lt"/>
                <a:ea typeface="ＭＳ Ｐゴシック" pitchFamily="34" charset="-128"/>
                <a:cs typeface="Arial" pitchFamily="34" charset="0"/>
              </a:rPr>
              <a:t>Decision Process</a:t>
            </a:r>
          </a:p>
        </p:txBody>
      </p:sp>
      <p:sp>
        <p:nvSpPr>
          <p:cNvPr id="3" name="TextBox 2"/>
          <p:cNvSpPr txBox="1"/>
          <p:nvPr/>
        </p:nvSpPr>
        <p:spPr>
          <a:xfrm>
            <a:off x="762000" y="2133600"/>
            <a:ext cx="8153400" cy="4610100"/>
          </a:xfrm>
          <a:prstGeom prst="rect">
            <a:avLst/>
          </a:prstGeom>
          <a:noFill/>
        </p:spPr>
        <p:txBody>
          <a:bodyPr>
            <a:spAutoFit/>
          </a:bodyPr>
          <a:lstStyle/>
          <a:p>
            <a:pPr marL="457200" indent="-457200" fontAlgn="auto">
              <a:lnSpc>
                <a:spcPct val="80000"/>
              </a:lnSpc>
              <a:spcBef>
                <a:spcPts val="600"/>
              </a:spcBef>
              <a:spcAft>
                <a:spcPts val="600"/>
              </a:spcAft>
              <a:buFont typeface="Arial" pitchFamily="34" charset="0"/>
              <a:buAutoNum type="arabicPeriod"/>
              <a:defRPr/>
            </a:pPr>
            <a:r>
              <a:rPr lang="en-US" sz="3300" b="1" dirty="0">
                <a:solidFill>
                  <a:schemeClr val="tx2"/>
                </a:solidFill>
                <a:latin typeface="+mn-lt"/>
              </a:rPr>
              <a:t>Select franchises to consider</a:t>
            </a:r>
          </a:p>
          <a:p>
            <a:pPr marL="457200" indent="-457200" fontAlgn="auto">
              <a:lnSpc>
                <a:spcPct val="80000"/>
              </a:lnSpc>
              <a:spcBef>
                <a:spcPts val="600"/>
              </a:spcBef>
              <a:spcAft>
                <a:spcPts val="600"/>
              </a:spcAft>
              <a:buFont typeface="Arial" pitchFamily="34" charset="0"/>
              <a:buAutoNum type="arabicPeriod"/>
              <a:defRPr/>
            </a:pPr>
            <a:r>
              <a:rPr lang="en-US" sz="3300" b="1" dirty="0">
                <a:solidFill>
                  <a:schemeClr val="tx2"/>
                </a:solidFill>
                <a:latin typeface="+mn-lt"/>
              </a:rPr>
              <a:t>Initial phone interview with Franchisor</a:t>
            </a:r>
          </a:p>
          <a:p>
            <a:pPr marL="457200" indent="-457200" fontAlgn="auto">
              <a:lnSpc>
                <a:spcPct val="80000"/>
              </a:lnSpc>
              <a:spcBef>
                <a:spcPts val="600"/>
              </a:spcBef>
              <a:spcAft>
                <a:spcPts val="600"/>
              </a:spcAft>
              <a:buFont typeface="Arial" pitchFamily="34" charset="0"/>
              <a:buAutoNum type="arabicPeriod"/>
              <a:defRPr/>
            </a:pPr>
            <a:r>
              <a:rPr lang="en-US" sz="3300" b="1" dirty="0">
                <a:solidFill>
                  <a:schemeClr val="tx2"/>
                </a:solidFill>
                <a:latin typeface="+mn-lt"/>
              </a:rPr>
              <a:t>Receive and read FDD</a:t>
            </a:r>
          </a:p>
          <a:p>
            <a:pPr marL="457200" indent="-457200" fontAlgn="auto">
              <a:lnSpc>
                <a:spcPct val="80000"/>
              </a:lnSpc>
              <a:spcBef>
                <a:spcPts val="600"/>
              </a:spcBef>
              <a:spcAft>
                <a:spcPts val="600"/>
              </a:spcAft>
              <a:buFont typeface="Arial" pitchFamily="34" charset="0"/>
              <a:buAutoNum type="arabicPeriod"/>
              <a:defRPr/>
            </a:pPr>
            <a:r>
              <a:rPr lang="en-US" sz="3300" b="1" dirty="0">
                <a:solidFill>
                  <a:schemeClr val="tx2"/>
                </a:solidFill>
                <a:latin typeface="+mn-lt"/>
              </a:rPr>
              <a:t>Validation calls to 6-10 Franchisees</a:t>
            </a:r>
          </a:p>
          <a:p>
            <a:pPr marL="457200" indent="-457200" fontAlgn="auto">
              <a:lnSpc>
                <a:spcPct val="80000"/>
              </a:lnSpc>
              <a:spcBef>
                <a:spcPts val="600"/>
              </a:spcBef>
              <a:spcAft>
                <a:spcPts val="600"/>
              </a:spcAft>
              <a:buFont typeface="Arial" pitchFamily="34" charset="0"/>
              <a:buAutoNum type="arabicPeriod"/>
              <a:defRPr/>
            </a:pPr>
            <a:r>
              <a:rPr lang="en-US" sz="3300" b="1" dirty="0">
                <a:solidFill>
                  <a:schemeClr val="tx2"/>
                </a:solidFill>
                <a:latin typeface="+mn-lt"/>
              </a:rPr>
              <a:t>Discovery Day</a:t>
            </a:r>
          </a:p>
          <a:p>
            <a:pPr marL="457200" indent="-457200" fontAlgn="auto">
              <a:lnSpc>
                <a:spcPct val="80000"/>
              </a:lnSpc>
              <a:spcBef>
                <a:spcPts val="600"/>
              </a:spcBef>
              <a:spcAft>
                <a:spcPts val="600"/>
              </a:spcAft>
              <a:buFont typeface="Arial" pitchFamily="34" charset="0"/>
              <a:buAutoNum type="arabicPeriod"/>
              <a:defRPr/>
            </a:pPr>
            <a:r>
              <a:rPr lang="en-US" sz="3300" b="1" dirty="0">
                <a:solidFill>
                  <a:schemeClr val="tx2"/>
                </a:solidFill>
                <a:latin typeface="+mn-lt"/>
              </a:rPr>
              <a:t>Review agreement with franchise attorney</a:t>
            </a:r>
          </a:p>
          <a:p>
            <a:pPr marL="457200" indent="-457200" fontAlgn="auto">
              <a:lnSpc>
                <a:spcPct val="80000"/>
              </a:lnSpc>
              <a:spcBef>
                <a:spcPts val="600"/>
              </a:spcBef>
              <a:spcAft>
                <a:spcPts val="600"/>
              </a:spcAft>
              <a:buFont typeface="Arial" pitchFamily="34" charset="0"/>
              <a:buAutoNum type="arabicPeriod"/>
              <a:defRPr/>
            </a:pPr>
            <a:r>
              <a:rPr lang="en-US" sz="3300" b="1" dirty="0">
                <a:solidFill>
                  <a:schemeClr val="tx2"/>
                </a:solidFill>
                <a:latin typeface="+mn-lt"/>
              </a:rPr>
              <a:t>Decision YES or NO</a:t>
            </a:r>
          </a:p>
          <a:p>
            <a:pPr fontAlgn="auto">
              <a:lnSpc>
                <a:spcPct val="80000"/>
              </a:lnSpc>
              <a:spcBef>
                <a:spcPts val="600"/>
              </a:spcBef>
              <a:spcAft>
                <a:spcPts val="600"/>
              </a:spcAft>
              <a:defRPr/>
            </a:pPr>
            <a:endParaRPr lang="en-US" dirty="0">
              <a:solidFill>
                <a:schemeClr val="tx2"/>
              </a:solidFill>
              <a:latin typeface="Helvetica" pitchFamily="34" charset="0"/>
              <a:cs typeface="Helvetica" pitchFamily="34" charset="0"/>
            </a:endParaRPr>
          </a:p>
          <a:p>
            <a:pPr fontAlgn="auto">
              <a:lnSpc>
                <a:spcPct val="80000"/>
              </a:lnSpc>
              <a:spcBef>
                <a:spcPts val="600"/>
              </a:spcBef>
              <a:spcAft>
                <a:spcPts val="600"/>
              </a:spcAft>
              <a:defRPr/>
            </a:pPr>
            <a:r>
              <a:rPr lang="en-US" dirty="0">
                <a:solidFill>
                  <a:schemeClr val="tx2"/>
                </a:solidFill>
                <a:latin typeface="Helvetica" pitchFamily="34" charset="0"/>
                <a:cs typeface="Helvetica" pitchFamily="34" charset="0"/>
              </a:rPr>
              <a:t>    </a:t>
            </a:r>
            <a:endParaRPr lang="en-US" dirty="0">
              <a:solidFill>
                <a:schemeClr val="accent1">
                  <a:lumMod val="75000"/>
                </a:schemeClr>
              </a:solidFill>
              <a:latin typeface="Helvetica" pitchFamily="34" charset="0"/>
              <a:cs typeface="Helvetica" pitchFamily="34" charset="0"/>
            </a:endParaRPr>
          </a:p>
        </p:txBody>
      </p:sp>
    </p:spTree>
  </p:cSld>
  <p:clrMapOvr>
    <a:masterClrMapping/>
  </p:clrMapOvr>
  <p:transition spd="slow"/>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3" descr="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20663" y="1069975"/>
            <a:ext cx="5027612" cy="809625"/>
          </a:xfrm>
        </p:spPr>
        <p:txBody>
          <a:bodyPr rtlCol="0">
            <a:normAutofit/>
          </a:bodyPr>
          <a:lstStyle/>
          <a:p>
            <a:pPr algn="l" eaLnBrk="1" fontAlgn="auto" hangingPunct="1">
              <a:spcAft>
                <a:spcPts val="0"/>
              </a:spcAft>
              <a:defRPr/>
            </a:pPr>
            <a:r>
              <a:rPr lang="en-US" dirty="0" smtClean="0">
                <a:solidFill>
                  <a:schemeClr val="accent6"/>
                </a:solidFill>
                <a:ea typeface="+mj-ea"/>
                <a:cs typeface="Helvetica"/>
              </a:rPr>
              <a:t>STEP 1:</a:t>
            </a:r>
            <a:endParaRPr lang="en-US" dirty="0">
              <a:solidFill>
                <a:schemeClr val="accent6"/>
              </a:solidFill>
              <a:ea typeface="+mj-ea"/>
              <a:cs typeface="Helvetica"/>
            </a:endParaRPr>
          </a:p>
        </p:txBody>
      </p:sp>
      <p:sp>
        <p:nvSpPr>
          <p:cNvPr id="58372" name="Subtitle 2"/>
          <p:cNvSpPr>
            <a:spLocks noGrp="1"/>
          </p:cNvSpPr>
          <p:nvPr>
            <p:ph type="subTitle" idx="1"/>
          </p:nvPr>
        </p:nvSpPr>
        <p:spPr>
          <a:xfrm>
            <a:off x="220663" y="1879600"/>
            <a:ext cx="4900612" cy="3235325"/>
          </a:xfrm>
        </p:spPr>
        <p:txBody>
          <a:bodyPr/>
          <a:lstStyle/>
          <a:p>
            <a:pPr algn="l" eaLnBrk="1" hangingPunct="1"/>
            <a:r>
              <a:rPr lang="en-US" altLang="en-US" smtClean="0">
                <a:solidFill>
                  <a:schemeClr val="accent1"/>
                </a:solidFill>
                <a:latin typeface="Helvetica" charset="0"/>
                <a:ea typeface="ＭＳ Ｐゴシック" pitchFamily="34" charset="-128"/>
              </a:rPr>
              <a:t>Complete your online profile, the Personal Franchise Assessment (PFA)</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20663" y="1069975"/>
            <a:ext cx="5027612" cy="809625"/>
          </a:xfrm>
        </p:spPr>
        <p:txBody>
          <a:bodyPr rtlCol="0">
            <a:normAutofit/>
          </a:bodyPr>
          <a:lstStyle/>
          <a:p>
            <a:pPr algn="l" eaLnBrk="1" fontAlgn="auto" hangingPunct="1">
              <a:spcAft>
                <a:spcPts val="0"/>
              </a:spcAft>
              <a:defRPr/>
            </a:pPr>
            <a:r>
              <a:rPr lang="en-US" dirty="0" smtClean="0">
                <a:solidFill>
                  <a:schemeClr val="accent6"/>
                </a:solidFill>
                <a:ea typeface="+mj-ea"/>
                <a:cs typeface="Helvetica"/>
              </a:rPr>
              <a:t>STEP 2:</a:t>
            </a:r>
            <a:endParaRPr lang="en-US" dirty="0">
              <a:solidFill>
                <a:schemeClr val="accent6"/>
              </a:solidFill>
              <a:ea typeface="+mj-ea"/>
              <a:cs typeface="Helvetica"/>
            </a:endParaRPr>
          </a:p>
        </p:txBody>
      </p:sp>
      <p:sp>
        <p:nvSpPr>
          <p:cNvPr id="59396" name="Subtitle 2"/>
          <p:cNvSpPr>
            <a:spLocks noGrp="1"/>
          </p:cNvSpPr>
          <p:nvPr>
            <p:ph type="subTitle" idx="1"/>
          </p:nvPr>
        </p:nvSpPr>
        <p:spPr>
          <a:xfrm>
            <a:off x="220663" y="1879600"/>
            <a:ext cx="3536950" cy="3746500"/>
          </a:xfrm>
        </p:spPr>
        <p:txBody>
          <a:bodyPr/>
          <a:lstStyle/>
          <a:p>
            <a:pPr algn="l" eaLnBrk="1" hangingPunct="1"/>
            <a:r>
              <a:rPr lang="en-US" altLang="en-US" smtClean="0">
                <a:solidFill>
                  <a:schemeClr val="accent1"/>
                </a:solidFill>
                <a:latin typeface="Helvetica" charset="0"/>
                <a:ea typeface="ＭＳ Ｐゴシック" pitchFamily="34" charset="-128"/>
              </a:rPr>
              <a:t>You will receive a copy of your PFA to review</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20663" y="1069975"/>
            <a:ext cx="5027612" cy="809625"/>
          </a:xfrm>
        </p:spPr>
        <p:txBody>
          <a:bodyPr rtlCol="0">
            <a:normAutofit/>
          </a:bodyPr>
          <a:lstStyle/>
          <a:p>
            <a:pPr algn="l" eaLnBrk="1" fontAlgn="auto" hangingPunct="1">
              <a:spcAft>
                <a:spcPts val="0"/>
              </a:spcAft>
              <a:defRPr/>
            </a:pPr>
            <a:r>
              <a:rPr lang="en-US" dirty="0" smtClean="0">
                <a:solidFill>
                  <a:schemeClr val="accent6"/>
                </a:solidFill>
                <a:ea typeface="+mj-ea"/>
                <a:cs typeface="Helvetica"/>
              </a:rPr>
              <a:t>STEP 3:</a:t>
            </a:r>
            <a:endParaRPr lang="en-US" dirty="0">
              <a:solidFill>
                <a:schemeClr val="accent6"/>
              </a:solidFill>
              <a:ea typeface="+mj-ea"/>
              <a:cs typeface="Helvetica"/>
            </a:endParaRPr>
          </a:p>
        </p:txBody>
      </p:sp>
      <p:sp>
        <p:nvSpPr>
          <p:cNvPr id="60420" name="Subtitle 2"/>
          <p:cNvSpPr>
            <a:spLocks noGrp="1"/>
          </p:cNvSpPr>
          <p:nvPr>
            <p:ph type="subTitle" idx="1"/>
          </p:nvPr>
        </p:nvSpPr>
        <p:spPr>
          <a:xfrm>
            <a:off x="220663" y="1879600"/>
            <a:ext cx="4324350" cy="3851275"/>
          </a:xfrm>
        </p:spPr>
        <p:txBody>
          <a:bodyPr/>
          <a:lstStyle/>
          <a:p>
            <a:pPr algn="l" eaLnBrk="1" hangingPunct="1"/>
            <a:r>
              <a:rPr lang="en-US" altLang="en-US" smtClean="0">
                <a:solidFill>
                  <a:schemeClr val="accent1"/>
                </a:solidFill>
                <a:latin typeface="Helvetica" charset="0"/>
                <a:ea typeface="ＭＳ Ｐゴシック" pitchFamily="34" charset="-128"/>
              </a:rPr>
              <a:t>Meet with your consultant and get the full understanding of your PFA results</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20663" y="1069975"/>
            <a:ext cx="5027612" cy="809625"/>
          </a:xfrm>
        </p:spPr>
        <p:txBody>
          <a:bodyPr rtlCol="0">
            <a:normAutofit/>
          </a:bodyPr>
          <a:lstStyle/>
          <a:p>
            <a:pPr algn="l" eaLnBrk="1" fontAlgn="auto" hangingPunct="1">
              <a:spcAft>
                <a:spcPts val="0"/>
              </a:spcAft>
              <a:defRPr/>
            </a:pPr>
            <a:r>
              <a:rPr lang="en-US" dirty="0" smtClean="0">
                <a:solidFill>
                  <a:schemeClr val="accent6"/>
                </a:solidFill>
                <a:ea typeface="+mj-ea"/>
                <a:cs typeface="Helvetica"/>
              </a:rPr>
              <a:t>STEP 4:</a:t>
            </a:r>
            <a:endParaRPr lang="en-US" dirty="0">
              <a:solidFill>
                <a:schemeClr val="accent6"/>
              </a:solidFill>
              <a:ea typeface="+mj-ea"/>
              <a:cs typeface="Helvetica"/>
            </a:endParaRPr>
          </a:p>
        </p:txBody>
      </p:sp>
      <p:sp>
        <p:nvSpPr>
          <p:cNvPr id="61444" name="Subtitle 2"/>
          <p:cNvSpPr>
            <a:spLocks noGrp="1"/>
          </p:cNvSpPr>
          <p:nvPr>
            <p:ph type="subTitle" idx="1"/>
          </p:nvPr>
        </p:nvSpPr>
        <p:spPr>
          <a:xfrm>
            <a:off x="220663" y="1879600"/>
            <a:ext cx="3409950" cy="3851275"/>
          </a:xfrm>
        </p:spPr>
        <p:txBody>
          <a:bodyPr/>
          <a:lstStyle/>
          <a:p>
            <a:pPr algn="l" eaLnBrk="1" hangingPunct="1"/>
            <a:r>
              <a:rPr lang="en-US" altLang="en-US" smtClean="0">
                <a:solidFill>
                  <a:srgbClr val="4F81BD"/>
                </a:solidFill>
                <a:latin typeface="Helvetica" charset="0"/>
                <a:ea typeface="ＭＳ Ｐゴシック" pitchFamily="34" charset="-128"/>
              </a:rPr>
              <a:t>Together, we will develop your unique Business Model and establish the criteria for your ideal business</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20663" y="1069975"/>
            <a:ext cx="5027612" cy="809625"/>
          </a:xfrm>
        </p:spPr>
        <p:txBody>
          <a:bodyPr rtlCol="0">
            <a:normAutofit/>
          </a:bodyPr>
          <a:lstStyle/>
          <a:p>
            <a:pPr algn="l" eaLnBrk="1" fontAlgn="auto" hangingPunct="1">
              <a:spcAft>
                <a:spcPts val="0"/>
              </a:spcAft>
              <a:defRPr/>
            </a:pPr>
            <a:r>
              <a:rPr lang="en-US" dirty="0" smtClean="0">
                <a:solidFill>
                  <a:schemeClr val="accent6"/>
                </a:solidFill>
                <a:ea typeface="+mj-ea"/>
                <a:cs typeface="Helvetica"/>
              </a:rPr>
              <a:t>STEP 5:</a:t>
            </a:r>
            <a:endParaRPr lang="en-US" dirty="0">
              <a:solidFill>
                <a:schemeClr val="accent6"/>
              </a:solidFill>
              <a:ea typeface="+mj-ea"/>
              <a:cs typeface="Helvetica"/>
            </a:endParaRPr>
          </a:p>
        </p:txBody>
      </p:sp>
      <p:sp>
        <p:nvSpPr>
          <p:cNvPr id="62468" name="Subtitle 2"/>
          <p:cNvSpPr>
            <a:spLocks noGrp="1"/>
          </p:cNvSpPr>
          <p:nvPr>
            <p:ph type="subTitle" idx="1"/>
          </p:nvPr>
        </p:nvSpPr>
        <p:spPr>
          <a:xfrm>
            <a:off x="220663" y="1879600"/>
            <a:ext cx="4597400" cy="4008438"/>
          </a:xfrm>
        </p:spPr>
        <p:txBody>
          <a:bodyPr/>
          <a:lstStyle/>
          <a:p>
            <a:pPr algn="l" eaLnBrk="1" hangingPunct="1"/>
            <a:r>
              <a:rPr lang="en-US" altLang="en-US" smtClean="0">
                <a:solidFill>
                  <a:srgbClr val="4F81BD"/>
                </a:solidFill>
                <a:latin typeface="Helvetica" charset="0"/>
                <a:ea typeface="ＭＳ Ｐゴシック" pitchFamily="34" charset="-128"/>
              </a:rPr>
              <a:t>At this point, your consultant will recommend the businesses that fit your model and put you in touch with the franchise companies</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20663" y="1069975"/>
            <a:ext cx="5027612" cy="809625"/>
          </a:xfrm>
        </p:spPr>
        <p:txBody>
          <a:bodyPr rtlCol="0">
            <a:normAutofit/>
          </a:bodyPr>
          <a:lstStyle/>
          <a:p>
            <a:pPr algn="l" eaLnBrk="1" fontAlgn="auto" hangingPunct="1">
              <a:spcAft>
                <a:spcPts val="0"/>
              </a:spcAft>
              <a:defRPr/>
            </a:pPr>
            <a:r>
              <a:rPr lang="en-US" dirty="0" smtClean="0">
                <a:solidFill>
                  <a:schemeClr val="accent6"/>
                </a:solidFill>
                <a:ea typeface="+mj-ea"/>
                <a:cs typeface="Helvetica"/>
              </a:rPr>
              <a:t>STEP 6:</a:t>
            </a:r>
            <a:endParaRPr lang="en-US" dirty="0">
              <a:solidFill>
                <a:schemeClr val="accent6"/>
              </a:solidFill>
              <a:ea typeface="+mj-ea"/>
              <a:cs typeface="Helvetica"/>
            </a:endParaRPr>
          </a:p>
        </p:txBody>
      </p:sp>
      <p:sp>
        <p:nvSpPr>
          <p:cNvPr id="63492" name="Subtitle 2"/>
          <p:cNvSpPr>
            <a:spLocks noGrp="1"/>
          </p:cNvSpPr>
          <p:nvPr>
            <p:ph type="subTitle" idx="1"/>
          </p:nvPr>
        </p:nvSpPr>
        <p:spPr>
          <a:xfrm>
            <a:off x="220663" y="1879600"/>
            <a:ext cx="4597400" cy="4533900"/>
          </a:xfrm>
        </p:spPr>
        <p:txBody>
          <a:bodyPr/>
          <a:lstStyle/>
          <a:p>
            <a:pPr algn="l" eaLnBrk="1" hangingPunct="1"/>
            <a:r>
              <a:rPr lang="en-US" altLang="en-US" b="1" smtClean="0">
                <a:solidFill>
                  <a:srgbClr val="4F81BD"/>
                </a:solidFill>
                <a:latin typeface="ArialMT"/>
                <a:ea typeface="ＭＳ Ｐゴシック" pitchFamily="34" charset="-128"/>
              </a:rPr>
              <a:t>Now the work begins!! </a:t>
            </a:r>
            <a:r>
              <a:rPr lang="en-US" altLang="en-US" smtClean="0">
                <a:solidFill>
                  <a:srgbClr val="4F81BD"/>
                </a:solidFill>
                <a:latin typeface="ArialMT"/>
                <a:ea typeface="ＭＳ Ｐゴシック" pitchFamily="34" charset="-128"/>
              </a:rPr>
              <a:t> </a:t>
            </a:r>
            <a:r>
              <a:rPr lang="en-US" altLang="en-US" sz="2800" smtClean="0">
                <a:solidFill>
                  <a:srgbClr val="4F81BD"/>
                </a:solidFill>
                <a:latin typeface="ArialMT"/>
                <a:ea typeface="ＭＳ Ｐゴシック" pitchFamily="34" charset="-128"/>
              </a:rPr>
              <a:t>You will be </a:t>
            </a:r>
          </a:p>
          <a:p>
            <a:pPr algn="l" eaLnBrk="1" hangingPunct="1"/>
            <a:r>
              <a:rPr lang="en-US" altLang="en-US" sz="2800" smtClean="0">
                <a:solidFill>
                  <a:srgbClr val="4F81BD"/>
                </a:solidFill>
                <a:latin typeface="ArialMT"/>
                <a:ea typeface="ＭＳ Ｐゴシック" pitchFamily="34" charset="-128"/>
              </a:rPr>
              <a:t>busy learning about </a:t>
            </a:r>
          </a:p>
          <a:p>
            <a:pPr algn="l" eaLnBrk="1" hangingPunct="1"/>
            <a:r>
              <a:rPr lang="en-US" altLang="en-US" sz="2800" smtClean="0">
                <a:solidFill>
                  <a:srgbClr val="4F81BD"/>
                </a:solidFill>
                <a:latin typeface="ArialMT"/>
                <a:ea typeface="ＭＳ Ｐゴシック" pitchFamily="34" charset="-128"/>
              </a:rPr>
              <a:t>each business – </a:t>
            </a:r>
          </a:p>
          <a:p>
            <a:pPr algn="l" eaLnBrk="1" hangingPunct="1"/>
            <a:r>
              <a:rPr lang="en-US" altLang="en-US" sz="2800" smtClean="0">
                <a:solidFill>
                  <a:srgbClr val="4F81BD"/>
                </a:solidFill>
                <a:latin typeface="ArialMT"/>
                <a:ea typeface="ＭＳ Ｐゴシック" pitchFamily="34" charset="-128"/>
              </a:rPr>
              <a:t>talking </a:t>
            </a:r>
          </a:p>
          <a:p>
            <a:pPr algn="l" eaLnBrk="1" hangingPunct="1"/>
            <a:r>
              <a:rPr lang="en-US" altLang="en-US" sz="2800" smtClean="0">
                <a:solidFill>
                  <a:srgbClr val="4F81BD"/>
                </a:solidFill>
                <a:latin typeface="ArialMT"/>
                <a:ea typeface="ＭＳ Ｐゴシック" pitchFamily="34" charset="-128"/>
              </a:rPr>
              <a:t>with company representatives and ultimately current </a:t>
            </a:r>
          </a:p>
          <a:p>
            <a:pPr algn="l" eaLnBrk="1" hangingPunct="1"/>
            <a:r>
              <a:rPr lang="en-US" altLang="en-US" sz="2800" smtClean="0">
                <a:solidFill>
                  <a:srgbClr val="4F81BD"/>
                </a:solidFill>
                <a:latin typeface="ArialMT"/>
                <a:ea typeface="ＭＳ Ｐゴシック" pitchFamily="34" charset="-128"/>
              </a:rPr>
              <a:t>franchise owners</a:t>
            </a:r>
            <a:endParaRPr lang="en-US" altLang="en-US" sz="2800" smtClean="0">
              <a:solidFill>
                <a:srgbClr val="4F81BD"/>
              </a:solidFill>
              <a:latin typeface="Helvetica" charset="0"/>
              <a:ea typeface="ＭＳ Ｐゴシック" pitchFamily="34" charset="-128"/>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57163" y="1069975"/>
            <a:ext cx="5027612" cy="809625"/>
          </a:xfrm>
        </p:spPr>
        <p:txBody>
          <a:bodyPr rtlCol="0">
            <a:normAutofit/>
          </a:bodyPr>
          <a:lstStyle/>
          <a:p>
            <a:pPr algn="l" eaLnBrk="1" fontAlgn="auto" hangingPunct="1">
              <a:spcAft>
                <a:spcPts val="0"/>
              </a:spcAft>
              <a:defRPr/>
            </a:pPr>
            <a:r>
              <a:rPr lang="en-US" dirty="0" smtClean="0">
                <a:solidFill>
                  <a:schemeClr val="accent6"/>
                </a:solidFill>
                <a:ea typeface="+mj-ea"/>
                <a:cs typeface="Helvetica"/>
              </a:rPr>
              <a:t>STEP 7:</a:t>
            </a:r>
            <a:endParaRPr lang="en-US" dirty="0">
              <a:solidFill>
                <a:schemeClr val="accent6"/>
              </a:solidFill>
              <a:ea typeface="+mj-ea"/>
              <a:cs typeface="Helvetica"/>
            </a:endParaRPr>
          </a:p>
        </p:txBody>
      </p:sp>
      <p:sp>
        <p:nvSpPr>
          <p:cNvPr id="64516" name="Subtitle 2"/>
          <p:cNvSpPr>
            <a:spLocks noGrp="1"/>
          </p:cNvSpPr>
          <p:nvPr>
            <p:ph type="subTitle" idx="1"/>
          </p:nvPr>
        </p:nvSpPr>
        <p:spPr>
          <a:xfrm>
            <a:off x="157163" y="1879600"/>
            <a:ext cx="4597400" cy="4533900"/>
          </a:xfrm>
        </p:spPr>
        <p:txBody>
          <a:bodyPr/>
          <a:lstStyle/>
          <a:p>
            <a:pPr algn="l" eaLnBrk="1" hangingPunct="1">
              <a:lnSpc>
                <a:spcPct val="80000"/>
              </a:lnSpc>
            </a:pPr>
            <a:r>
              <a:rPr lang="en-US" altLang="en-US" sz="2500" smtClean="0">
                <a:solidFill>
                  <a:srgbClr val="4F81BD"/>
                </a:solidFill>
                <a:latin typeface="Helvetica" charset="0"/>
                <a:ea typeface="ＭＳ Ｐゴシック" pitchFamily="34" charset="-128"/>
              </a:rPr>
              <a:t>Your consultant will be talking with you once a week to review your research.  </a:t>
            </a:r>
          </a:p>
          <a:p>
            <a:pPr algn="l" eaLnBrk="1" hangingPunct="1">
              <a:lnSpc>
                <a:spcPct val="80000"/>
              </a:lnSpc>
            </a:pPr>
            <a:endParaRPr lang="en-US" altLang="en-US" sz="2500" b="1" smtClean="0">
              <a:solidFill>
                <a:srgbClr val="4F81BD"/>
              </a:solidFill>
              <a:latin typeface="Helvetica" charset="0"/>
              <a:ea typeface="ＭＳ Ｐゴシック" pitchFamily="34" charset="-128"/>
            </a:endParaRPr>
          </a:p>
          <a:p>
            <a:pPr algn="l" eaLnBrk="1" hangingPunct="1">
              <a:lnSpc>
                <a:spcPct val="80000"/>
              </a:lnSpc>
            </a:pPr>
            <a:r>
              <a:rPr lang="en-US" altLang="en-US" sz="2500" b="1" smtClean="0">
                <a:solidFill>
                  <a:srgbClr val="4F81BD"/>
                </a:solidFill>
                <a:latin typeface="Helvetica" charset="0"/>
                <a:ea typeface="ＭＳ Ｐゴシック" pitchFamily="34" charset="-128"/>
              </a:rPr>
              <a:t>We do not sell franchises.</a:t>
            </a:r>
            <a:r>
              <a:rPr lang="en-US" altLang="en-US" sz="2500" smtClean="0">
                <a:solidFill>
                  <a:srgbClr val="4F81BD"/>
                </a:solidFill>
                <a:latin typeface="Helvetica" charset="0"/>
                <a:ea typeface="ＭＳ Ｐゴシック" pitchFamily="34" charset="-128"/>
              </a:rPr>
              <a:t>  Our job is to help you gather the facts and decide if the businesses you are considering are the right ones.  We can always change direction and companies if your model evolved.</a:t>
            </a:r>
            <a:endParaRPr lang="en-US" altLang="en-US" sz="2200" smtClean="0">
              <a:solidFill>
                <a:srgbClr val="4F81BD"/>
              </a:solidFill>
              <a:latin typeface="Helvetica" charset="0"/>
              <a:ea typeface="ＭＳ Ｐゴシック" pitchFamily="34" charset="-12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4"/>
          <p:cNvSpPr>
            <a:spLocks noGrp="1"/>
          </p:cNvSpPr>
          <p:nvPr>
            <p:ph type="title"/>
          </p:nvPr>
        </p:nvSpPr>
        <p:spPr>
          <a:xfrm>
            <a:off x="152400" y="228600"/>
            <a:ext cx="6248400" cy="1752600"/>
          </a:xfrm>
        </p:spPr>
        <p:txBody>
          <a:bodyPr/>
          <a:lstStyle/>
          <a:p>
            <a:pPr algn="l"/>
            <a:r>
              <a:rPr lang="en-US" altLang="en-US" smtClean="0">
                <a:solidFill>
                  <a:srgbClr val="1F497D"/>
                </a:solidFill>
                <a:ea typeface="ＭＳ Ｐゴシック" pitchFamily="34" charset="-128"/>
              </a:rPr>
              <a:t>Topics for Discussion</a:t>
            </a:r>
            <a:r>
              <a:rPr lang="en-US" altLang="en-US" sz="3600" smtClean="0">
                <a:solidFill>
                  <a:srgbClr val="1F497D"/>
                </a:solidFill>
                <a:latin typeface="Arial" pitchFamily="34" charset="0"/>
                <a:ea typeface="ＭＳ Ｐゴシック" pitchFamily="34" charset="-128"/>
              </a:rPr>
              <a:t/>
            </a:r>
            <a:br>
              <a:rPr lang="en-US" altLang="en-US" sz="3600" smtClean="0">
                <a:solidFill>
                  <a:srgbClr val="1F497D"/>
                </a:solidFill>
                <a:latin typeface="Arial" pitchFamily="34" charset="0"/>
                <a:ea typeface="ＭＳ Ｐゴシック" pitchFamily="34" charset="-128"/>
              </a:rPr>
            </a:br>
            <a:endParaRPr lang="en-US" altLang="en-US" sz="3600" smtClean="0">
              <a:solidFill>
                <a:srgbClr val="1F497D"/>
              </a:solidFill>
              <a:latin typeface="Arial" pitchFamily="34" charset="0"/>
              <a:ea typeface="ＭＳ Ｐゴシック" pitchFamily="34" charset="-128"/>
            </a:endParaRPr>
          </a:p>
        </p:txBody>
      </p:sp>
      <p:sp>
        <p:nvSpPr>
          <p:cNvPr id="7171" name="Content Placeholder 5"/>
          <p:cNvSpPr>
            <a:spLocks noGrp="1"/>
          </p:cNvSpPr>
          <p:nvPr>
            <p:ph idx="1"/>
          </p:nvPr>
        </p:nvSpPr>
        <p:spPr>
          <a:xfrm>
            <a:off x="457200" y="2133600"/>
            <a:ext cx="8305800" cy="4114800"/>
          </a:xfrm>
        </p:spPr>
        <p:txBody>
          <a:bodyPr/>
          <a:lstStyle/>
          <a:p>
            <a:pPr marL="514350" indent="-514350">
              <a:defRPr/>
            </a:pPr>
            <a:r>
              <a:rPr lang="en-US" altLang="en-US" b="1" dirty="0" smtClean="0">
                <a:solidFill>
                  <a:srgbClr val="1F497D"/>
                </a:solidFill>
                <a:ea typeface="ＭＳ Ｐゴシック" pitchFamily="34" charset="-128"/>
              </a:rPr>
              <a:t>Why business ownership can be attractive</a:t>
            </a:r>
          </a:p>
          <a:p>
            <a:pPr marL="514350" indent="-514350">
              <a:defRPr/>
            </a:pPr>
            <a:r>
              <a:rPr lang="en-US" altLang="en-US" b="1" dirty="0" smtClean="0">
                <a:solidFill>
                  <a:srgbClr val="1F497D"/>
                </a:solidFill>
                <a:ea typeface="ＭＳ Ｐゴシック" pitchFamily="34" charset="-128"/>
              </a:rPr>
              <a:t>Roadblocks to Success</a:t>
            </a:r>
          </a:p>
          <a:p>
            <a:pPr marL="514350" indent="-514350">
              <a:defRPr/>
            </a:pPr>
            <a:r>
              <a:rPr lang="en-US" altLang="en-US" b="1" dirty="0" smtClean="0">
                <a:solidFill>
                  <a:srgbClr val="1F497D"/>
                </a:solidFill>
                <a:ea typeface="ＭＳ Ｐゴシック" pitchFamily="34" charset="-128"/>
              </a:rPr>
              <a:t>Three options for going into business</a:t>
            </a:r>
          </a:p>
          <a:p>
            <a:pPr marL="514350" indent="-514350">
              <a:defRPr/>
            </a:pPr>
            <a:r>
              <a:rPr lang="en-US" altLang="en-US" b="1" dirty="0">
                <a:solidFill>
                  <a:srgbClr val="1F497D"/>
                </a:solidFill>
                <a:ea typeface="ＭＳ Ｐゴシック" pitchFamily="34" charset="-128"/>
              </a:rPr>
              <a:t>Franchise Myths &amp; Success Strategies </a:t>
            </a:r>
            <a:endParaRPr lang="en-US" altLang="en-US" b="1" dirty="0" smtClean="0">
              <a:solidFill>
                <a:srgbClr val="1F497D"/>
              </a:solidFill>
              <a:ea typeface="ＭＳ Ｐゴシック" pitchFamily="34" charset="-128"/>
            </a:endParaRPr>
          </a:p>
          <a:p>
            <a:pPr marL="514350" indent="-514350">
              <a:defRPr/>
            </a:pPr>
            <a:r>
              <a:rPr lang="en-US" altLang="en-US" b="1" dirty="0" smtClean="0">
                <a:solidFill>
                  <a:srgbClr val="1F497D"/>
                </a:solidFill>
                <a:ea typeface="ＭＳ Ｐゴシック" pitchFamily="34" charset="-128"/>
              </a:rPr>
              <a:t>Simplifying the search and getting help</a:t>
            </a:r>
          </a:p>
          <a:p>
            <a:pPr marL="0" indent="0">
              <a:lnSpc>
                <a:spcPct val="150000"/>
              </a:lnSpc>
              <a:buFont typeface="Arial" pitchFamily="34" charset="0"/>
              <a:buNone/>
              <a:defRPr/>
            </a:pPr>
            <a:endParaRPr lang="en-US" altLang="en-US" b="1" dirty="0" smtClean="0">
              <a:solidFill>
                <a:srgbClr val="1F497D"/>
              </a:solidFill>
              <a:ea typeface="ＭＳ Ｐゴシック" pitchFamily="34" charset="-128"/>
            </a:endParaRPr>
          </a:p>
        </p:txBody>
      </p:sp>
    </p:spTree>
  </p:cSld>
  <p:clrMapOvr>
    <a:masterClrMapping/>
  </p:clrMapOvr>
  <p:transition spd="slow"/>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txBox="1">
            <a:spLocks/>
          </p:cNvSpPr>
          <p:nvPr/>
        </p:nvSpPr>
        <p:spPr bwMode="auto">
          <a:xfrm>
            <a:off x="152400" y="4572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4400" b="1">
                <a:solidFill>
                  <a:srgbClr val="4F81BD"/>
                </a:solidFill>
                <a:latin typeface="Helvetica" charset="0"/>
              </a:rPr>
              <a:t>Thank You!</a:t>
            </a:r>
          </a:p>
        </p:txBody>
      </p:sp>
      <p:sp>
        <p:nvSpPr>
          <p:cNvPr id="65539" name="TextBox 13"/>
          <p:cNvSpPr txBox="1">
            <a:spLocks noChangeArrowheads="1"/>
          </p:cNvSpPr>
          <p:nvPr/>
        </p:nvSpPr>
        <p:spPr bwMode="auto">
          <a:xfrm>
            <a:off x="15875" y="2987675"/>
            <a:ext cx="9128125"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b="1">
                <a:solidFill>
                  <a:schemeClr val="accent1"/>
                </a:solidFill>
                <a:latin typeface="Helvetica" charset="0"/>
              </a:rPr>
              <a:t>Diana Trondsen</a:t>
            </a:r>
          </a:p>
          <a:p>
            <a:pPr algn="ctr" eaLnBrk="1" hangingPunct="1">
              <a:spcBef>
                <a:spcPct val="0"/>
              </a:spcBef>
              <a:buFontTx/>
              <a:buNone/>
            </a:pPr>
            <a:r>
              <a:rPr lang="en-US" altLang="en-US" sz="2400">
                <a:solidFill>
                  <a:schemeClr val="accent1"/>
                </a:solidFill>
                <a:latin typeface="Helvetica" charset="0"/>
              </a:rPr>
              <a:t>832.215.2903</a:t>
            </a:r>
          </a:p>
          <a:p>
            <a:pPr algn="ctr" eaLnBrk="1" hangingPunct="1">
              <a:spcBef>
                <a:spcPct val="0"/>
              </a:spcBef>
              <a:buFontTx/>
              <a:buNone/>
            </a:pPr>
            <a:r>
              <a:rPr lang="en-US" altLang="en-US" sz="2400">
                <a:solidFill>
                  <a:schemeClr val="accent1"/>
                </a:solidFill>
                <a:latin typeface="Helvetica" charset="0"/>
              </a:rPr>
              <a:t>dtrondsen</a:t>
            </a:r>
            <a:r>
              <a:rPr lang="en-US" altLang="en-US" sz="2400">
                <a:solidFill>
                  <a:srgbClr val="4F81BD"/>
                </a:solidFill>
                <a:latin typeface="Helvetica" charset="0"/>
              </a:rPr>
              <a:t>@frannet.com  |  www.frannet.com</a:t>
            </a:r>
            <a:endParaRPr lang="en-US" altLang="en-US" sz="2400">
              <a:solidFill>
                <a:srgbClr val="4F81BD"/>
              </a:solidFill>
              <a:latin typeface="Helvetica" charset="0"/>
              <a:hlinkClick r:id="rId3"/>
            </a:endParaRPr>
          </a:p>
          <a:p>
            <a:pPr algn="ctr" eaLnBrk="1" hangingPunct="1">
              <a:spcBef>
                <a:spcPct val="0"/>
              </a:spcBef>
              <a:buFontTx/>
              <a:buNone/>
            </a:pPr>
            <a:endParaRPr lang="en-US" altLang="en-US" sz="2400">
              <a:latin typeface="Helvetica" charset="0"/>
            </a:endParaRPr>
          </a:p>
        </p:txBody>
      </p:sp>
    </p:spTree>
  </p:cSld>
  <p:clrMapOvr>
    <a:masterClrMapping/>
  </p:clrMapOvr>
  <p:transition spd="slow"/>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p:cNvGrpSpPr/>
          <p:nvPr/>
        </p:nvGrpSpPr>
        <p:grpSpPr>
          <a:xfrm>
            <a:off x="6072725" y="3263547"/>
            <a:ext cx="2971800" cy="2971800"/>
            <a:chOff x="2743200" y="1828800"/>
            <a:chExt cx="2971800" cy="2971800"/>
          </a:xfrm>
          <a:effectLst>
            <a:outerShdw blurRad="355600" dist="101600" dir="19200000" sy="23000" kx="-1200000" algn="bl" rotWithShape="0">
              <a:prstClr val="black">
                <a:alpha val="20000"/>
              </a:prstClr>
            </a:outerShdw>
          </a:effectLst>
          <a:scene3d>
            <a:camera prst="perspectiveContrastingLeftFacing"/>
            <a:lightRig rig="threePt" dir="t">
              <a:rot lat="0" lon="0" rev="0"/>
            </a:lightRig>
          </a:scene3d>
        </p:grpSpPr>
        <p:sp>
          <p:nvSpPr>
            <p:cNvPr id="4" name="Oval 3"/>
            <p:cNvSpPr/>
            <p:nvPr/>
          </p:nvSpPr>
          <p:spPr>
            <a:xfrm>
              <a:off x="2743200" y="1828800"/>
              <a:ext cx="2971800" cy="2971800"/>
            </a:xfrm>
            <a:prstGeom prst="ellipse">
              <a:avLst/>
            </a:prstGeom>
            <a:solidFill>
              <a:srgbClr val="C00000"/>
            </a:solidFill>
            <a:ln w="12700">
              <a:solidFill>
                <a:schemeClr val="bg2"/>
              </a:solidFill>
            </a:ln>
            <a:sp3d extrusionH="317500" prstMaterial="dkEdge">
              <a:bevelT/>
              <a:extrusionClr>
                <a:schemeClr val="bg2">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latin typeface="Zurich Cn BT" pitchFamily="34" charset="0"/>
              </a:endParaRPr>
            </a:p>
          </p:txBody>
        </p:sp>
        <p:sp>
          <p:nvSpPr>
            <p:cNvPr id="7" name="Oval 6"/>
            <p:cNvSpPr>
              <a:spLocks noChangeAspect="1"/>
            </p:cNvSpPr>
            <p:nvPr/>
          </p:nvSpPr>
          <p:spPr>
            <a:xfrm>
              <a:off x="2926080" y="2011680"/>
              <a:ext cx="2606040" cy="2606040"/>
            </a:xfrm>
            <a:prstGeom prst="ellipse">
              <a:avLst/>
            </a:prstGeom>
            <a:solidFill>
              <a:schemeClr val="bg1"/>
            </a:solidFill>
            <a:ln w="12700">
              <a:solidFill>
                <a:schemeClr val="bg2"/>
              </a:solidFill>
            </a:ln>
            <a:sp3d extrusionH="317500" prstMaterial="dkEdge">
              <a:bevelT/>
              <a:extrusionClr>
                <a:schemeClr val="bg2">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latin typeface="Zurich Cn BT" pitchFamily="34" charset="0"/>
              </a:endParaRPr>
            </a:p>
          </p:txBody>
        </p:sp>
        <p:sp>
          <p:nvSpPr>
            <p:cNvPr id="8" name="Oval 7"/>
            <p:cNvSpPr>
              <a:spLocks noChangeAspect="1"/>
            </p:cNvSpPr>
            <p:nvPr/>
          </p:nvSpPr>
          <p:spPr>
            <a:xfrm>
              <a:off x="3056382" y="2141982"/>
              <a:ext cx="2345436" cy="2345436"/>
            </a:xfrm>
            <a:prstGeom prst="ellipse">
              <a:avLst/>
            </a:prstGeom>
            <a:solidFill>
              <a:srgbClr val="C00000"/>
            </a:solidFill>
            <a:ln w="12700">
              <a:solidFill>
                <a:schemeClr val="bg2"/>
              </a:solidFill>
            </a:ln>
            <a:sp3d extrusionH="317500" prstMaterial="dkEdge">
              <a:bevelT/>
              <a:extrusionClr>
                <a:schemeClr val="bg2">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latin typeface="Zurich Cn BT" pitchFamily="34" charset="0"/>
              </a:endParaRPr>
            </a:p>
          </p:txBody>
        </p:sp>
        <p:sp>
          <p:nvSpPr>
            <p:cNvPr id="10" name="Oval 9"/>
            <p:cNvSpPr>
              <a:spLocks noChangeAspect="1"/>
            </p:cNvSpPr>
            <p:nvPr/>
          </p:nvSpPr>
          <p:spPr>
            <a:xfrm>
              <a:off x="3279199" y="2364799"/>
              <a:ext cx="1899803" cy="1899803"/>
            </a:xfrm>
            <a:prstGeom prst="ellipse">
              <a:avLst/>
            </a:prstGeom>
            <a:solidFill>
              <a:schemeClr val="bg1"/>
            </a:solidFill>
            <a:ln w="12700">
              <a:solidFill>
                <a:schemeClr val="bg2"/>
              </a:solidFill>
            </a:ln>
            <a:sp3d extrusionH="317500" prstMaterial="dkEdge">
              <a:bevelT/>
              <a:extrusionClr>
                <a:schemeClr val="bg2">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latin typeface="Zurich Cn BT" pitchFamily="34" charset="0"/>
              </a:endParaRPr>
            </a:p>
          </p:txBody>
        </p:sp>
        <p:sp>
          <p:nvSpPr>
            <p:cNvPr id="11" name="Oval 10"/>
            <p:cNvSpPr>
              <a:spLocks noChangeAspect="1"/>
            </p:cNvSpPr>
            <p:nvPr/>
          </p:nvSpPr>
          <p:spPr>
            <a:xfrm>
              <a:off x="3659159" y="2744759"/>
              <a:ext cx="1139882" cy="1139882"/>
            </a:xfrm>
            <a:prstGeom prst="ellipse">
              <a:avLst/>
            </a:prstGeom>
            <a:solidFill>
              <a:srgbClr val="C00000"/>
            </a:solidFill>
            <a:ln w="12700">
              <a:solidFill>
                <a:schemeClr val="bg2"/>
              </a:solidFill>
            </a:ln>
            <a:sp3d extrusionH="317500" prstMaterial="dkEdge">
              <a:bevelT/>
              <a:extrusionClr>
                <a:schemeClr val="bg2">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latin typeface="Zurich Cn BT" pitchFamily="34" charset="0"/>
              </a:endParaRPr>
            </a:p>
          </p:txBody>
        </p:sp>
      </p:grpSp>
      <p:sp>
        <p:nvSpPr>
          <p:cNvPr id="66563" name="Title 1"/>
          <p:cNvSpPr>
            <a:spLocks noGrp="1"/>
          </p:cNvSpPr>
          <p:nvPr>
            <p:ph type="title"/>
          </p:nvPr>
        </p:nvSpPr>
        <p:spPr>
          <a:xfrm>
            <a:off x="109538" y="304800"/>
            <a:ext cx="5486400" cy="1143000"/>
          </a:xfrm>
        </p:spPr>
        <p:txBody>
          <a:bodyPr/>
          <a:lstStyle/>
          <a:p>
            <a:r>
              <a:rPr lang="en-US" altLang="en-US" sz="3600" b="1" smtClean="0">
                <a:solidFill>
                  <a:srgbClr val="1F497D"/>
                </a:solidFill>
                <a:latin typeface="Helvetica" charset="0"/>
                <a:ea typeface="ＭＳ Ｐゴシック" pitchFamily="34" charset="-128"/>
              </a:rPr>
              <a:t>Determine Your Business Model </a:t>
            </a:r>
          </a:p>
        </p:txBody>
      </p:sp>
      <p:sp>
        <p:nvSpPr>
          <p:cNvPr id="66564" name="Slide Number Placeholder 2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FontTx/>
              <a:buNone/>
            </a:pPr>
            <a:fld id="{EC8BA3A4-F76F-44F2-81AE-0F499A761AC1}" type="slidenum">
              <a:rPr lang="en-US" altLang="en-US" sz="1400" smtClean="0">
                <a:latin typeface="Helvetica" charset="0"/>
              </a:rPr>
              <a:pPr>
                <a:spcBef>
                  <a:spcPct val="0"/>
                </a:spcBef>
                <a:buFontTx/>
                <a:buNone/>
              </a:pPr>
              <a:t>61</a:t>
            </a:fld>
            <a:endParaRPr lang="en-US" altLang="en-US" sz="1400" smtClean="0">
              <a:latin typeface="Helvetica" charset="0"/>
            </a:endParaRPr>
          </a:p>
        </p:txBody>
      </p:sp>
      <p:sp>
        <p:nvSpPr>
          <p:cNvPr id="3" name="Right Arrow 2"/>
          <p:cNvSpPr/>
          <p:nvPr/>
        </p:nvSpPr>
        <p:spPr>
          <a:xfrm>
            <a:off x="597829" y="3841396"/>
            <a:ext cx="7391400" cy="2282591"/>
          </a:xfrm>
          <a:prstGeom prst="rightArrow">
            <a:avLst/>
          </a:prstGeom>
          <a:solidFill>
            <a:schemeClr val="accent1">
              <a:lumMod val="20000"/>
              <a:lumOff val="80000"/>
            </a:schemeClr>
          </a:solidFill>
          <a:ln>
            <a:noFill/>
          </a:ln>
          <a:scene3d>
            <a:camera prst="isometricOffAxis1Top">
              <a:rot lat="18075715" lon="18392745" rev="3158552"/>
            </a:camera>
            <a:lightRig rig="balanced" dir="t"/>
          </a:scene3d>
          <a:sp3d extrusionH="76200" prstMaterial="dkEdge">
            <a:bevelT/>
            <a:extrusionClr>
              <a:schemeClr val="bg2">
                <a:lumMod val="50000"/>
              </a:schemeClr>
            </a:extrusion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latin typeface="Zurich Cn BT" pitchFamily="34" charset="0"/>
            </a:endParaRPr>
          </a:p>
        </p:txBody>
      </p:sp>
      <p:sp>
        <p:nvSpPr>
          <p:cNvPr id="66566" name="TextBox 19"/>
          <p:cNvSpPr txBox="1">
            <a:spLocks noChangeArrowheads="1"/>
          </p:cNvSpPr>
          <p:nvPr/>
        </p:nvSpPr>
        <p:spPr bwMode="auto">
          <a:xfrm>
            <a:off x="1966913" y="5418138"/>
            <a:ext cx="46005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2400">
                <a:latin typeface="Zurich Cn BT"/>
              </a:rPr>
              <a:t>Identify your Financial &amp; Lifestyle Goals</a:t>
            </a:r>
          </a:p>
        </p:txBody>
      </p:sp>
      <p:sp>
        <p:nvSpPr>
          <p:cNvPr id="23" name="Diamond 22"/>
          <p:cNvSpPr/>
          <p:nvPr/>
        </p:nvSpPr>
        <p:spPr>
          <a:xfrm>
            <a:off x="1128840" y="4432687"/>
            <a:ext cx="838200" cy="990600"/>
          </a:xfrm>
          <a:prstGeom prst="diamond">
            <a:avLst/>
          </a:prstGeom>
          <a:solidFill>
            <a:schemeClr val="tx2">
              <a:lumMod val="60000"/>
              <a:lumOff val="40000"/>
            </a:schemeClr>
          </a:solidFill>
          <a:ln>
            <a:solidFill>
              <a:schemeClr val="accent6">
                <a:lumMod val="50000"/>
              </a:schemeClr>
            </a:solidFill>
          </a:ln>
          <a:scene3d>
            <a:camera prst="isometricOffAxis1Top"/>
            <a:lightRig rig="threePt" dir="t"/>
          </a:scene3d>
          <a:sp3d extrusionH="152400">
            <a:bevelT/>
            <a:extrusionClr>
              <a:schemeClr val="accent6">
                <a:lumMod val="60000"/>
                <a:lumOff val="40000"/>
              </a:schemeClr>
            </a:extrusion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latin typeface="Helvetica"/>
            </a:endParaRPr>
          </a:p>
        </p:txBody>
      </p:sp>
      <p:sp>
        <p:nvSpPr>
          <p:cNvPr id="24" name="Diamond 23"/>
          <p:cNvSpPr/>
          <p:nvPr/>
        </p:nvSpPr>
        <p:spPr>
          <a:xfrm>
            <a:off x="3200400" y="4254147"/>
            <a:ext cx="838200" cy="990600"/>
          </a:xfrm>
          <a:prstGeom prst="diamond">
            <a:avLst/>
          </a:prstGeom>
          <a:solidFill>
            <a:schemeClr val="tx2">
              <a:lumMod val="60000"/>
              <a:lumOff val="40000"/>
            </a:schemeClr>
          </a:solidFill>
          <a:ln>
            <a:solidFill>
              <a:schemeClr val="accent6">
                <a:lumMod val="50000"/>
              </a:schemeClr>
            </a:solidFill>
          </a:ln>
          <a:scene3d>
            <a:camera prst="isometricOffAxis1Top"/>
            <a:lightRig rig="threePt" dir="t"/>
          </a:scene3d>
          <a:sp3d extrusionH="152400">
            <a:bevelT/>
            <a:extrusionClr>
              <a:schemeClr val="accent6">
                <a:lumMod val="60000"/>
                <a:lumOff val="40000"/>
              </a:schemeClr>
            </a:extrusion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latin typeface="Helvetica"/>
            </a:endParaRPr>
          </a:p>
        </p:txBody>
      </p:sp>
      <p:sp>
        <p:nvSpPr>
          <p:cNvPr id="25" name="Diamond 24"/>
          <p:cNvSpPr/>
          <p:nvPr/>
        </p:nvSpPr>
        <p:spPr>
          <a:xfrm>
            <a:off x="5143500" y="4013169"/>
            <a:ext cx="838200" cy="990600"/>
          </a:xfrm>
          <a:prstGeom prst="diamond">
            <a:avLst/>
          </a:prstGeom>
          <a:solidFill>
            <a:schemeClr val="tx2">
              <a:lumMod val="60000"/>
              <a:lumOff val="40000"/>
            </a:schemeClr>
          </a:solidFill>
          <a:ln>
            <a:solidFill>
              <a:schemeClr val="accent6">
                <a:lumMod val="50000"/>
              </a:schemeClr>
            </a:solidFill>
          </a:ln>
          <a:scene3d>
            <a:camera prst="isometricOffAxis1Top"/>
            <a:lightRig rig="threePt" dir="t"/>
          </a:scene3d>
          <a:sp3d extrusionH="152400">
            <a:bevelT/>
            <a:extrusionClr>
              <a:schemeClr val="accent6">
                <a:lumMod val="60000"/>
                <a:lumOff val="40000"/>
              </a:schemeClr>
            </a:extrusion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latin typeface="Helvetica"/>
            </a:endParaRPr>
          </a:p>
        </p:txBody>
      </p:sp>
      <p:cxnSp>
        <p:nvCxnSpPr>
          <p:cNvPr id="16" name="Straight Connector 15"/>
          <p:cNvCxnSpPr/>
          <p:nvPr/>
        </p:nvCxnSpPr>
        <p:spPr>
          <a:xfrm flipV="1">
            <a:off x="0" y="62357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 name="Group 35"/>
          <p:cNvGrpSpPr>
            <a:grpSpLocks/>
          </p:cNvGrpSpPr>
          <p:nvPr/>
        </p:nvGrpSpPr>
        <p:grpSpPr bwMode="auto">
          <a:xfrm>
            <a:off x="328613" y="2386013"/>
            <a:ext cx="2438400" cy="2627312"/>
            <a:chOff x="228600" y="1565118"/>
            <a:chExt cx="2438400" cy="2626676"/>
          </a:xfrm>
        </p:grpSpPr>
        <p:cxnSp>
          <p:nvCxnSpPr>
            <p:cNvPr id="21" name="Straight Connector 20"/>
            <p:cNvCxnSpPr/>
            <p:nvPr/>
          </p:nvCxnSpPr>
          <p:spPr>
            <a:xfrm rot="5400000" flipH="1" flipV="1">
              <a:off x="265380" y="3085575"/>
              <a:ext cx="2210852" cy="1588"/>
            </a:xfrm>
            <a:prstGeom prst="line">
              <a:avLst/>
            </a:prstGeom>
          </p:spPr>
          <p:style>
            <a:lnRef idx="1">
              <a:schemeClr val="dk1"/>
            </a:lnRef>
            <a:fillRef idx="0">
              <a:schemeClr val="dk1"/>
            </a:fillRef>
            <a:effectRef idx="0">
              <a:schemeClr val="dk1"/>
            </a:effectRef>
            <a:fontRef idx="minor">
              <a:schemeClr val="tx1"/>
            </a:fontRef>
          </p:style>
        </p:cxnSp>
        <p:sp>
          <p:nvSpPr>
            <p:cNvPr id="66581" name="TextBox 25"/>
            <p:cNvSpPr txBox="1">
              <a:spLocks noChangeArrowheads="1"/>
            </p:cNvSpPr>
            <p:nvPr/>
          </p:nvSpPr>
          <p:spPr bwMode="auto">
            <a:xfrm>
              <a:off x="228600" y="1565118"/>
              <a:ext cx="2438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2000">
                  <a:latin typeface="Helvetica" charset="0"/>
                </a:rPr>
                <a:t>           5 Years	</a:t>
              </a:r>
            </a:p>
          </p:txBody>
        </p:sp>
        <p:cxnSp>
          <p:nvCxnSpPr>
            <p:cNvPr id="30" name="Straight Connector 29"/>
            <p:cNvCxnSpPr/>
            <p:nvPr/>
          </p:nvCxnSpPr>
          <p:spPr>
            <a:xfrm rot="10800000">
              <a:off x="228600" y="1980942"/>
              <a:ext cx="2133600" cy="1587"/>
            </a:xfrm>
            <a:prstGeom prst="line">
              <a:avLst/>
            </a:prstGeom>
          </p:spPr>
          <p:style>
            <a:lnRef idx="1">
              <a:schemeClr val="dk1"/>
            </a:lnRef>
            <a:fillRef idx="0">
              <a:schemeClr val="dk1"/>
            </a:fillRef>
            <a:effectRef idx="0">
              <a:schemeClr val="dk1"/>
            </a:effectRef>
            <a:fontRef idx="minor">
              <a:schemeClr val="tx1"/>
            </a:fontRef>
          </p:style>
        </p:cxnSp>
      </p:grpSp>
      <p:grpSp>
        <p:nvGrpSpPr>
          <p:cNvPr id="6" name="Group 35"/>
          <p:cNvGrpSpPr>
            <a:grpSpLocks/>
          </p:cNvGrpSpPr>
          <p:nvPr/>
        </p:nvGrpSpPr>
        <p:grpSpPr bwMode="auto">
          <a:xfrm>
            <a:off x="2400300" y="3263900"/>
            <a:ext cx="2438400" cy="1322388"/>
            <a:chOff x="228599" y="2869323"/>
            <a:chExt cx="2438400" cy="1322471"/>
          </a:xfrm>
        </p:grpSpPr>
        <p:cxnSp>
          <p:nvCxnSpPr>
            <p:cNvPr id="35" name="Straight Connector 34"/>
            <p:cNvCxnSpPr/>
            <p:nvPr/>
          </p:nvCxnSpPr>
          <p:spPr>
            <a:xfrm rot="5400000" flipH="1" flipV="1">
              <a:off x="915164" y="3733771"/>
              <a:ext cx="914457" cy="1588"/>
            </a:xfrm>
            <a:prstGeom prst="line">
              <a:avLst/>
            </a:prstGeom>
          </p:spPr>
          <p:style>
            <a:lnRef idx="1">
              <a:schemeClr val="dk1"/>
            </a:lnRef>
            <a:fillRef idx="0">
              <a:schemeClr val="dk1"/>
            </a:fillRef>
            <a:effectRef idx="0">
              <a:schemeClr val="dk1"/>
            </a:effectRef>
            <a:fontRef idx="minor">
              <a:schemeClr val="tx1"/>
            </a:fontRef>
          </p:style>
        </p:cxnSp>
        <p:sp>
          <p:nvSpPr>
            <p:cNvPr id="66578" name="TextBox 35"/>
            <p:cNvSpPr txBox="1">
              <a:spLocks noChangeArrowheads="1"/>
            </p:cNvSpPr>
            <p:nvPr/>
          </p:nvSpPr>
          <p:spPr bwMode="auto">
            <a:xfrm>
              <a:off x="228599" y="2869323"/>
              <a:ext cx="2438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2000">
                  <a:latin typeface="Helvetica" charset="0"/>
                </a:rPr>
                <a:t>10 Years	</a:t>
              </a:r>
            </a:p>
          </p:txBody>
        </p:sp>
        <p:cxnSp>
          <p:nvCxnSpPr>
            <p:cNvPr id="37" name="Straight Connector 36"/>
            <p:cNvCxnSpPr/>
            <p:nvPr/>
          </p:nvCxnSpPr>
          <p:spPr>
            <a:xfrm rot="10800000">
              <a:off x="228599" y="3277337"/>
              <a:ext cx="2133600" cy="1587"/>
            </a:xfrm>
            <a:prstGeom prst="line">
              <a:avLst/>
            </a:prstGeom>
          </p:spPr>
          <p:style>
            <a:lnRef idx="1">
              <a:schemeClr val="dk1"/>
            </a:lnRef>
            <a:fillRef idx="0">
              <a:schemeClr val="dk1"/>
            </a:fillRef>
            <a:effectRef idx="0">
              <a:schemeClr val="dk1"/>
            </a:effectRef>
            <a:fontRef idx="minor">
              <a:schemeClr val="tx1"/>
            </a:fontRef>
          </p:style>
        </p:cxnSp>
      </p:grpSp>
      <p:grpSp>
        <p:nvGrpSpPr>
          <p:cNvPr id="9" name="Group 35"/>
          <p:cNvGrpSpPr>
            <a:grpSpLocks/>
          </p:cNvGrpSpPr>
          <p:nvPr/>
        </p:nvGrpSpPr>
        <p:grpSpPr bwMode="auto">
          <a:xfrm>
            <a:off x="4433888" y="2386013"/>
            <a:ext cx="2133600" cy="2000250"/>
            <a:chOff x="228600" y="2255015"/>
            <a:chExt cx="2133600" cy="2000309"/>
          </a:xfrm>
        </p:grpSpPr>
        <p:cxnSp>
          <p:nvCxnSpPr>
            <p:cNvPr id="40" name="Straight Connector 39"/>
            <p:cNvCxnSpPr/>
            <p:nvPr/>
          </p:nvCxnSpPr>
          <p:spPr>
            <a:xfrm rot="5400000" flipH="1" flipV="1">
              <a:off x="538934" y="3497271"/>
              <a:ext cx="1514520" cy="1587"/>
            </a:xfrm>
            <a:prstGeom prst="line">
              <a:avLst/>
            </a:prstGeom>
          </p:spPr>
          <p:style>
            <a:lnRef idx="1">
              <a:schemeClr val="dk1"/>
            </a:lnRef>
            <a:fillRef idx="0">
              <a:schemeClr val="dk1"/>
            </a:fillRef>
            <a:effectRef idx="0">
              <a:schemeClr val="dk1"/>
            </a:effectRef>
            <a:fontRef idx="minor">
              <a:schemeClr val="tx1"/>
            </a:fontRef>
          </p:style>
        </p:cxnSp>
        <p:sp>
          <p:nvSpPr>
            <p:cNvPr id="66575" name="TextBox 40"/>
            <p:cNvSpPr txBox="1">
              <a:spLocks noChangeArrowheads="1"/>
            </p:cNvSpPr>
            <p:nvPr/>
          </p:nvSpPr>
          <p:spPr bwMode="auto">
            <a:xfrm>
              <a:off x="381000" y="2255015"/>
              <a:ext cx="1828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2000">
                  <a:latin typeface="Helvetica" charset="0"/>
                </a:rPr>
                <a:t>20 Years</a:t>
              </a:r>
            </a:p>
          </p:txBody>
        </p:sp>
        <p:cxnSp>
          <p:nvCxnSpPr>
            <p:cNvPr id="42" name="Straight Connector 41"/>
            <p:cNvCxnSpPr/>
            <p:nvPr/>
          </p:nvCxnSpPr>
          <p:spPr>
            <a:xfrm rot="10800000">
              <a:off x="228600" y="2655077"/>
              <a:ext cx="2133600" cy="1587"/>
            </a:xfrm>
            <a:prstGeom prst="line">
              <a:avLst/>
            </a:prstGeom>
          </p:spPr>
          <p:style>
            <a:lnRef idx="1">
              <a:schemeClr val="dk1"/>
            </a:lnRef>
            <a:fillRef idx="0">
              <a:schemeClr val="dk1"/>
            </a:fillRef>
            <a:effectRef idx="0">
              <a:schemeClr val="dk1"/>
            </a:effectRef>
            <a:fontRef idx="minor">
              <a:schemeClr val="tx1"/>
            </a:fontRef>
          </p:style>
        </p:cxnSp>
      </p:gr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anim calcmode="lin" valueType="num">
                                      <p:cBhvr>
                                        <p:cTn id="15" dur="500" fill="hold"/>
                                        <p:tgtEl>
                                          <p:spTgt spid="6"/>
                                        </p:tgtEl>
                                        <p:attrNameLst>
                                          <p:attrName>ppt_x</p:attrName>
                                        </p:attrNameLst>
                                      </p:cBhvr>
                                      <p:tavLst>
                                        <p:tav tm="0">
                                          <p:val>
                                            <p:strVal val="#ppt_x"/>
                                          </p:val>
                                        </p:tav>
                                        <p:tav tm="100000">
                                          <p:val>
                                            <p:strVal val="#ppt_x"/>
                                          </p:val>
                                        </p:tav>
                                      </p:tavLst>
                                    </p:anim>
                                    <p:anim calcmode="lin" valueType="num">
                                      <p:cBhvr>
                                        <p:cTn id="16"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7"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anim calcmode="lin" valueType="num">
                                      <p:cBhvr>
                                        <p:cTn id="22" dur="500" fill="hold"/>
                                        <p:tgtEl>
                                          <p:spTgt spid="9"/>
                                        </p:tgtEl>
                                        <p:attrNameLst>
                                          <p:attrName>ppt_x</p:attrName>
                                        </p:attrNameLst>
                                      </p:cBhvr>
                                      <p:tavLst>
                                        <p:tav tm="0">
                                          <p:val>
                                            <p:strVal val="#ppt_x"/>
                                          </p:val>
                                        </p:tav>
                                        <p:tav tm="100000">
                                          <p:val>
                                            <p:strVal val="#ppt_x"/>
                                          </p:val>
                                        </p:tav>
                                      </p:tavLst>
                                    </p:anim>
                                    <p:anim calcmode="lin" valueType="num">
                                      <p:cBhvr>
                                        <p:cTn id="23"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38100" y="304800"/>
            <a:ext cx="5943600" cy="1143000"/>
          </a:xfrm>
        </p:spPr>
        <p:txBody>
          <a:bodyPr/>
          <a:lstStyle/>
          <a:p>
            <a:pPr algn="l"/>
            <a:r>
              <a:rPr lang="en-US" altLang="en-US" smtClean="0">
                <a:solidFill>
                  <a:schemeClr val="tx2"/>
                </a:solidFill>
                <a:ea typeface="ＭＳ Ｐゴシック" pitchFamily="34" charset="-128"/>
              </a:rPr>
              <a:t>Franchising Fact</a:t>
            </a:r>
          </a:p>
        </p:txBody>
      </p:sp>
      <p:sp>
        <p:nvSpPr>
          <p:cNvPr id="44035" name="Text Box 5"/>
          <p:cNvSpPr txBox="1">
            <a:spLocks noChangeArrowheads="1"/>
          </p:cNvSpPr>
          <p:nvPr/>
        </p:nvSpPr>
        <p:spPr bwMode="auto">
          <a:xfrm>
            <a:off x="296863" y="2286000"/>
            <a:ext cx="33528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FontTx/>
              <a:buNone/>
            </a:pPr>
            <a:endParaRPr lang="en-US" altLang="en-US" b="1">
              <a:solidFill>
                <a:srgbClr val="1F497D"/>
              </a:solidFill>
              <a:latin typeface="Helvetica" charset="0"/>
            </a:endParaRPr>
          </a:p>
          <a:p>
            <a:pPr eaLnBrk="1" hangingPunct="1">
              <a:spcBef>
                <a:spcPct val="0"/>
              </a:spcBef>
              <a:buFontTx/>
              <a:buNone/>
            </a:pPr>
            <a:r>
              <a:rPr lang="en-US" altLang="en-US">
                <a:solidFill>
                  <a:srgbClr val="1F497D"/>
                </a:solidFill>
                <a:latin typeface="Helvetica" charset="0"/>
              </a:rPr>
              <a:t>Less than 25% of franchisees are in the same industry as they were employed.</a:t>
            </a:r>
          </a:p>
        </p:txBody>
      </p:sp>
      <p:pic>
        <p:nvPicPr>
          <p:cNvPr id="44036" name="Picture 1" descr="sal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2116138"/>
            <a:ext cx="4876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Group 202"/>
          <p:cNvGrpSpPr>
            <a:grpSpLocks/>
          </p:cNvGrpSpPr>
          <p:nvPr/>
        </p:nvGrpSpPr>
        <p:grpSpPr bwMode="auto">
          <a:xfrm>
            <a:off x="914400" y="1828800"/>
            <a:ext cx="2819400" cy="4343400"/>
            <a:chOff x="1676400" y="533400"/>
            <a:chExt cx="2971800" cy="6230568"/>
          </a:xfrm>
        </p:grpSpPr>
        <p:grpSp>
          <p:nvGrpSpPr>
            <p:cNvPr id="3" name="Group 169"/>
            <p:cNvGrpSpPr/>
            <p:nvPr/>
          </p:nvGrpSpPr>
          <p:grpSpPr>
            <a:xfrm>
              <a:off x="1676400" y="2725368"/>
              <a:ext cx="2971800" cy="4038600"/>
              <a:chOff x="609600" y="2667000"/>
              <a:chExt cx="2590800" cy="3276600"/>
            </a:xfrm>
            <a:scene3d>
              <a:camera prst="perspectiveRelaxed" fov="7200000">
                <a:rot lat="17973603" lon="0" rev="0"/>
              </a:camera>
              <a:lightRig rig="threePt" dir="t"/>
            </a:scene3d>
          </p:grpSpPr>
          <p:sp>
            <p:nvSpPr>
              <p:cNvPr id="21" name="Rectangle 20"/>
              <p:cNvSpPr/>
              <p:nvPr/>
            </p:nvSpPr>
            <p:spPr>
              <a:xfrm>
                <a:off x="609600" y="2667000"/>
                <a:ext cx="2590800" cy="3276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solidFill>
                    <a:prstClr val="white"/>
                  </a:solidFill>
                  <a:latin typeface="Helvetica"/>
                </a:endParaRPr>
              </a:p>
            </p:txBody>
          </p:sp>
          <p:grpSp>
            <p:nvGrpSpPr>
              <p:cNvPr id="4" name="Group 166"/>
              <p:cNvGrpSpPr/>
              <p:nvPr/>
            </p:nvGrpSpPr>
            <p:grpSpPr>
              <a:xfrm>
                <a:off x="1828800" y="2743200"/>
                <a:ext cx="152400" cy="3124200"/>
                <a:chOff x="4572000" y="2667000"/>
                <a:chExt cx="152400" cy="3124200"/>
              </a:xfrm>
            </p:grpSpPr>
            <p:sp>
              <p:nvSpPr>
                <p:cNvPr id="25" name="Rectangle 24"/>
                <p:cNvSpPr/>
                <p:nvPr/>
              </p:nvSpPr>
              <p:spPr>
                <a:xfrm>
                  <a:off x="4572000" y="2667000"/>
                  <a:ext cx="1524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solidFill>
                      <a:prstClr val="white"/>
                    </a:solidFill>
                    <a:latin typeface="Helvetica"/>
                  </a:endParaRPr>
                </a:p>
              </p:txBody>
            </p:sp>
            <p:sp>
              <p:nvSpPr>
                <p:cNvPr id="26" name="Rectangle 25"/>
                <p:cNvSpPr/>
                <p:nvPr/>
              </p:nvSpPr>
              <p:spPr>
                <a:xfrm>
                  <a:off x="4572000" y="3200400"/>
                  <a:ext cx="1524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solidFill>
                      <a:prstClr val="white"/>
                    </a:solidFill>
                    <a:latin typeface="Helvetica"/>
                  </a:endParaRPr>
                </a:p>
              </p:txBody>
            </p:sp>
            <p:sp>
              <p:nvSpPr>
                <p:cNvPr id="27" name="Rectangle 26"/>
                <p:cNvSpPr/>
                <p:nvPr/>
              </p:nvSpPr>
              <p:spPr>
                <a:xfrm>
                  <a:off x="4572000" y="3733800"/>
                  <a:ext cx="1524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solidFill>
                      <a:prstClr val="white"/>
                    </a:solidFill>
                    <a:latin typeface="Helvetica"/>
                  </a:endParaRPr>
                </a:p>
              </p:txBody>
            </p:sp>
            <p:sp>
              <p:nvSpPr>
                <p:cNvPr id="28" name="Rectangle 27"/>
                <p:cNvSpPr/>
                <p:nvPr/>
              </p:nvSpPr>
              <p:spPr>
                <a:xfrm>
                  <a:off x="4572000" y="4267200"/>
                  <a:ext cx="1524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solidFill>
                      <a:prstClr val="white"/>
                    </a:solidFill>
                    <a:latin typeface="Helvetica"/>
                  </a:endParaRPr>
                </a:p>
              </p:txBody>
            </p:sp>
            <p:sp>
              <p:nvSpPr>
                <p:cNvPr id="29" name="Rectangle 28"/>
                <p:cNvSpPr/>
                <p:nvPr/>
              </p:nvSpPr>
              <p:spPr>
                <a:xfrm>
                  <a:off x="4572000" y="4800600"/>
                  <a:ext cx="1524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solidFill>
                      <a:prstClr val="white"/>
                    </a:solidFill>
                    <a:latin typeface="Helvetica"/>
                  </a:endParaRPr>
                </a:p>
              </p:txBody>
            </p:sp>
            <p:sp>
              <p:nvSpPr>
                <p:cNvPr id="30" name="Rectangle 29"/>
                <p:cNvSpPr/>
                <p:nvPr/>
              </p:nvSpPr>
              <p:spPr>
                <a:xfrm>
                  <a:off x="4572000" y="5334000"/>
                  <a:ext cx="1524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solidFill>
                      <a:prstClr val="white"/>
                    </a:solidFill>
                    <a:latin typeface="Helvetica"/>
                  </a:endParaRPr>
                </a:p>
              </p:txBody>
            </p:sp>
          </p:grpSp>
          <p:sp>
            <p:nvSpPr>
              <p:cNvPr id="23" name="Rectangle 22"/>
              <p:cNvSpPr/>
              <p:nvPr/>
            </p:nvSpPr>
            <p:spPr>
              <a:xfrm>
                <a:off x="3009900" y="2667000"/>
                <a:ext cx="152400" cy="327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solidFill>
                    <a:prstClr val="white"/>
                  </a:solidFill>
                  <a:latin typeface="Helvetica"/>
                </a:endParaRPr>
              </a:p>
            </p:txBody>
          </p:sp>
          <p:sp>
            <p:nvSpPr>
              <p:cNvPr id="24" name="Rectangle 23"/>
              <p:cNvSpPr/>
              <p:nvPr/>
            </p:nvSpPr>
            <p:spPr>
              <a:xfrm>
                <a:off x="638175" y="2667000"/>
                <a:ext cx="152400" cy="327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solidFill>
                    <a:prstClr val="white"/>
                  </a:solidFill>
                  <a:latin typeface="Helvetica"/>
                </a:endParaRPr>
              </a:p>
            </p:txBody>
          </p:sp>
        </p:grpSp>
        <p:grpSp>
          <p:nvGrpSpPr>
            <p:cNvPr id="10247" name="Group 182"/>
            <p:cNvGrpSpPr>
              <a:grpSpLocks/>
            </p:cNvGrpSpPr>
            <p:nvPr/>
          </p:nvGrpSpPr>
          <p:grpSpPr bwMode="auto">
            <a:xfrm>
              <a:off x="1924049" y="533400"/>
              <a:ext cx="2456420" cy="3582122"/>
              <a:chOff x="5104792" y="533400"/>
              <a:chExt cx="3658500" cy="5335077"/>
            </a:xfrm>
          </p:grpSpPr>
          <p:grpSp>
            <p:nvGrpSpPr>
              <p:cNvPr id="10251" name="Group 170"/>
              <p:cNvGrpSpPr>
                <a:grpSpLocks/>
              </p:cNvGrpSpPr>
              <p:nvPr/>
            </p:nvGrpSpPr>
            <p:grpSpPr bwMode="auto">
              <a:xfrm>
                <a:off x="5446220" y="1215124"/>
                <a:ext cx="2975646" cy="4653353"/>
                <a:chOff x="607787" y="2169112"/>
                <a:chExt cx="2594153" cy="3775362"/>
              </a:xfrm>
            </p:grpSpPr>
            <p:sp>
              <p:nvSpPr>
                <p:cNvPr id="10" name="Rectangle 9"/>
                <p:cNvSpPr/>
                <p:nvPr/>
              </p:nvSpPr>
              <p:spPr>
                <a:xfrm>
                  <a:off x="607788" y="2667173"/>
                  <a:ext cx="2594153" cy="32773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solidFill>
                      <a:prstClr val="white"/>
                    </a:solidFill>
                    <a:latin typeface="Helvetica"/>
                  </a:endParaRPr>
                </a:p>
              </p:txBody>
            </p:sp>
            <p:grpSp>
              <p:nvGrpSpPr>
                <p:cNvPr id="10254" name="Group 166"/>
                <p:cNvGrpSpPr>
                  <a:grpSpLocks/>
                </p:cNvGrpSpPr>
                <p:nvPr/>
              </p:nvGrpSpPr>
              <p:grpSpPr bwMode="auto">
                <a:xfrm>
                  <a:off x="1854891" y="2169112"/>
                  <a:ext cx="143395" cy="3698315"/>
                  <a:chOff x="4598091" y="2092912"/>
                  <a:chExt cx="143395" cy="3698315"/>
                </a:xfrm>
              </p:grpSpPr>
              <p:sp>
                <p:nvSpPr>
                  <p:cNvPr id="14" name="Rectangle 13"/>
                  <p:cNvSpPr/>
                  <p:nvPr/>
                </p:nvSpPr>
                <p:spPr>
                  <a:xfrm>
                    <a:off x="4598094" y="2665270"/>
                    <a:ext cx="128186" cy="4595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solidFill>
                        <a:prstClr val="white"/>
                      </a:solidFill>
                      <a:latin typeface="Helvetica"/>
                    </a:endParaRPr>
                  </a:p>
                </p:txBody>
              </p:sp>
              <p:sp>
                <p:nvSpPr>
                  <p:cNvPr id="15" name="Rectangle 14"/>
                  <p:cNvSpPr/>
                  <p:nvPr/>
                </p:nvSpPr>
                <p:spPr>
                  <a:xfrm>
                    <a:off x="4598094" y="3199104"/>
                    <a:ext cx="128186" cy="4595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solidFill>
                        <a:prstClr val="white"/>
                      </a:solidFill>
                      <a:latin typeface="Helvetica"/>
                    </a:endParaRPr>
                  </a:p>
                </p:txBody>
              </p:sp>
              <p:sp>
                <p:nvSpPr>
                  <p:cNvPr id="16" name="Rectangle 15"/>
                  <p:cNvSpPr/>
                  <p:nvPr/>
                </p:nvSpPr>
                <p:spPr>
                  <a:xfrm>
                    <a:off x="4598094" y="3732938"/>
                    <a:ext cx="128186" cy="4595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solidFill>
                        <a:prstClr val="white"/>
                      </a:solidFill>
                      <a:latin typeface="Helvetica"/>
                    </a:endParaRPr>
                  </a:p>
                </p:txBody>
              </p:sp>
              <p:sp>
                <p:nvSpPr>
                  <p:cNvPr id="17" name="Rectangle 16"/>
                  <p:cNvSpPr/>
                  <p:nvPr/>
                </p:nvSpPr>
                <p:spPr>
                  <a:xfrm>
                    <a:off x="4598094" y="4266772"/>
                    <a:ext cx="128186" cy="4595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solidFill>
                        <a:prstClr val="white"/>
                      </a:solidFill>
                      <a:latin typeface="Helvetica"/>
                    </a:endParaRPr>
                  </a:p>
                </p:txBody>
              </p:sp>
              <p:sp>
                <p:nvSpPr>
                  <p:cNvPr id="18" name="Rectangle 17"/>
                  <p:cNvSpPr/>
                  <p:nvPr/>
                </p:nvSpPr>
                <p:spPr>
                  <a:xfrm>
                    <a:off x="4598094" y="4800606"/>
                    <a:ext cx="128186" cy="4567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solidFill>
                        <a:prstClr val="white"/>
                      </a:solidFill>
                      <a:latin typeface="Helvetica"/>
                    </a:endParaRPr>
                  </a:p>
                </p:txBody>
              </p:sp>
              <p:sp>
                <p:nvSpPr>
                  <p:cNvPr id="19" name="Rectangle 18"/>
                  <p:cNvSpPr/>
                  <p:nvPr/>
                </p:nvSpPr>
                <p:spPr>
                  <a:xfrm>
                    <a:off x="4598094" y="5334440"/>
                    <a:ext cx="128186" cy="4567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solidFill>
                        <a:prstClr val="white"/>
                      </a:solidFill>
                      <a:latin typeface="Helvetica"/>
                    </a:endParaRPr>
                  </a:p>
                </p:txBody>
              </p:sp>
              <p:sp>
                <p:nvSpPr>
                  <p:cNvPr id="20" name="Rectangle 19"/>
                  <p:cNvSpPr/>
                  <p:nvPr/>
                </p:nvSpPr>
                <p:spPr>
                  <a:xfrm>
                    <a:off x="4613302" y="2092912"/>
                    <a:ext cx="128187" cy="4567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solidFill>
                        <a:prstClr val="white"/>
                      </a:solidFill>
                      <a:latin typeface="Helvetica"/>
                    </a:endParaRPr>
                  </a:p>
                </p:txBody>
              </p:sp>
            </p:grpSp>
            <p:sp>
              <p:nvSpPr>
                <p:cNvPr id="12" name="Rectangle 11"/>
                <p:cNvSpPr/>
                <p:nvPr/>
              </p:nvSpPr>
              <p:spPr>
                <a:xfrm>
                  <a:off x="3010748" y="2667173"/>
                  <a:ext cx="152086" cy="32773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solidFill>
                      <a:prstClr val="white"/>
                    </a:solidFill>
                    <a:latin typeface="Helvetica"/>
                  </a:endParaRPr>
                </a:p>
              </p:txBody>
            </p:sp>
            <p:sp>
              <p:nvSpPr>
                <p:cNvPr id="13" name="Rectangle 12"/>
                <p:cNvSpPr/>
                <p:nvPr/>
              </p:nvSpPr>
              <p:spPr>
                <a:xfrm>
                  <a:off x="638206" y="2667173"/>
                  <a:ext cx="152086" cy="32773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solidFill>
                      <a:prstClr val="white"/>
                    </a:solidFill>
                    <a:latin typeface="Helvetica"/>
                  </a:endParaRPr>
                </a:p>
              </p:txBody>
            </p:sp>
          </p:grpSp>
          <p:sp>
            <p:nvSpPr>
              <p:cNvPr id="9" name="Isosceles Triangle 8"/>
              <p:cNvSpPr/>
              <p:nvPr/>
            </p:nvSpPr>
            <p:spPr>
              <a:xfrm>
                <a:off x="5104794" y="533400"/>
                <a:ext cx="3658500" cy="1299006"/>
              </a:xfrm>
              <a:prstGeom prst="triangle">
                <a:avLst>
                  <a:gd name="adj" fmla="val 49612"/>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solidFill>
                    <a:prstClr val="white"/>
                  </a:solidFill>
                  <a:latin typeface="Helvetica"/>
                </a:endParaRPr>
              </a:p>
            </p:txBody>
          </p:sp>
        </p:grpSp>
        <p:sp>
          <p:nvSpPr>
            <p:cNvPr id="5" name="Rectangle 4"/>
            <p:cNvSpPr/>
            <p:nvPr/>
          </p:nvSpPr>
          <p:spPr>
            <a:xfrm>
              <a:off x="3115447" y="1018456"/>
              <a:ext cx="90359" cy="3803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solidFill>
                  <a:prstClr val="white"/>
                </a:solidFill>
                <a:latin typeface="Helvetica"/>
              </a:endParaRPr>
            </a:p>
          </p:txBody>
        </p:sp>
        <p:cxnSp>
          <p:nvCxnSpPr>
            <p:cNvPr id="6" name="Straight Connector 5"/>
            <p:cNvCxnSpPr>
              <a:stCxn id="9" idx="0"/>
            </p:cNvCxnSpPr>
            <p:nvPr/>
          </p:nvCxnSpPr>
          <p:spPr>
            <a:xfrm rot="16200000" flipH="1">
              <a:off x="3171426" y="504195"/>
              <a:ext cx="915456" cy="973867"/>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60000">
              <a:off x="2223495" y="512330"/>
              <a:ext cx="915456" cy="962153"/>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31" name="Picture 30"/>
          <p:cNvPicPr>
            <a:picLocks noChangeAspect="1"/>
          </p:cNvPicPr>
          <p:nvPr/>
        </p:nvPicPr>
        <p:blipFill>
          <a:blip r:embed="rId3" cstate="email">
            <a:duotone>
              <a:schemeClr val="accent5">
                <a:shade val="45000"/>
                <a:satMod val="135000"/>
              </a:schemeClr>
              <a:prstClr val="white"/>
            </a:duotone>
            <a:extLst/>
          </a:blip>
          <a:stretch>
            <a:fillRect/>
          </a:stretch>
        </p:blipFill>
        <p:spPr>
          <a:xfrm>
            <a:off x="2895600" y="3810000"/>
            <a:ext cx="665445" cy="1905000"/>
          </a:xfrm>
          <a:prstGeom prst="rect">
            <a:avLst/>
          </a:prstGeom>
          <a:effectLst>
            <a:reflection blurRad="6350" stA="52000" endA="300" endPos="35000" dir="5400000" sy="-100000" algn="bl" rotWithShape="0"/>
          </a:effectLst>
        </p:spPr>
      </p:pic>
      <p:sp>
        <p:nvSpPr>
          <p:cNvPr id="32" name="Rectangle 31"/>
          <p:cNvSpPr>
            <a:spLocks noChangeArrowheads="1"/>
          </p:cNvSpPr>
          <p:nvPr/>
        </p:nvSpPr>
        <p:spPr bwMode="auto">
          <a:xfrm>
            <a:off x="3581400" y="1828800"/>
            <a:ext cx="5334000" cy="331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a:buFontTx/>
              <a:buNone/>
            </a:pPr>
            <a:r>
              <a:rPr lang="en-US" altLang="en-US" sz="3600" b="1">
                <a:solidFill>
                  <a:srgbClr val="F79646"/>
                </a:solidFill>
                <a:latin typeface="Helvetica" charset="0"/>
              </a:rPr>
              <a:t>Imagine for a minute…</a:t>
            </a:r>
          </a:p>
          <a:p>
            <a:pPr algn="ctr">
              <a:buFontTx/>
              <a:buNone/>
            </a:pPr>
            <a:endParaRPr lang="en-US" altLang="en-US" sz="800">
              <a:solidFill>
                <a:srgbClr val="FFFFFF"/>
              </a:solidFill>
              <a:latin typeface="Helvetica" charset="0"/>
            </a:endParaRPr>
          </a:p>
          <a:p>
            <a:pPr algn="ctr">
              <a:lnSpc>
                <a:spcPct val="90000"/>
              </a:lnSpc>
              <a:buFontTx/>
              <a:buNone/>
            </a:pPr>
            <a:r>
              <a:rPr lang="en-US" altLang="en-US">
                <a:solidFill>
                  <a:srgbClr val="005596"/>
                </a:solidFill>
                <a:latin typeface="Helvetica" charset="0"/>
              </a:rPr>
              <a:t>   </a:t>
            </a:r>
            <a:r>
              <a:rPr lang="en-US" altLang="en-US" b="1">
                <a:solidFill>
                  <a:schemeClr val="tx2"/>
                </a:solidFill>
                <a:latin typeface="Helvetica" charset="0"/>
              </a:rPr>
              <a:t>You are the owner </a:t>
            </a:r>
          </a:p>
          <a:p>
            <a:pPr algn="ctr">
              <a:lnSpc>
                <a:spcPct val="90000"/>
              </a:lnSpc>
              <a:buFontTx/>
              <a:buNone/>
            </a:pPr>
            <a:r>
              <a:rPr lang="en-US" altLang="en-US" b="1">
                <a:solidFill>
                  <a:schemeClr val="tx2"/>
                </a:solidFill>
                <a:latin typeface="Helvetica" charset="0"/>
              </a:rPr>
              <a:t>of a successful business…</a:t>
            </a:r>
          </a:p>
          <a:p>
            <a:pPr algn="ctr">
              <a:lnSpc>
                <a:spcPct val="90000"/>
              </a:lnSpc>
              <a:buFontTx/>
              <a:buNone/>
            </a:pPr>
            <a:r>
              <a:rPr lang="en-US" altLang="en-US" b="1">
                <a:solidFill>
                  <a:schemeClr val="tx2"/>
                </a:solidFill>
                <a:latin typeface="Helvetica" charset="0"/>
              </a:rPr>
              <a:t>How would your life </a:t>
            </a:r>
            <a:br>
              <a:rPr lang="en-US" altLang="en-US" b="1">
                <a:solidFill>
                  <a:schemeClr val="tx2"/>
                </a:solidFill>
                <a:latin typeface="Helvetica" charset="0"/>
              </a:rPr>
            </a:br>
            <a:r>
              <a:rPr lang="en-US" altLang="en-US" b="1">
                <a:solidFill>
                  <a:schemeClr val="tx2"/>
                </a:solidFill>
                <a:latin typeface="Helvetica" charset="0"/>
              </a:rPr>
              <a:t>be better? </a:t>
            </a:r>
          </a:p>
        </p:txBody>
      </p:sp>
      <p:sp>
        <p:nvSpPr>
          <p:cNvPr id="10245" name="Rectangle 32"/>
          <p:cNvSpPr>
            <a:spLocks noChangeArrowheads="1"/>
          </p:cNvSpPr>
          <p:nvPr/>
        </p:nvSpPr>
        <p:spPr bwMode="auto">
          <a:xfrm>
            <a:off x="152400" y="254000"/>
            <a:ext cx="62484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FontTx/>
              <a:buNone/>
              <a:defRPr/>
            </a:pPr>
            <a:r>
              <a:rPr lang="en-US" altLang="en-US" sz="4400" dirty="0" smtClean="0">
                <a:solidFill>
                  <a:srgbClr val="1F497D"/>
                </a:solidFill>
                <a:latin typeface="+mj-lt"/>
              </a:rPr>
              <a:t>Why Own Your Own </a:t>
            </a:r>
          </a:p>
          <a:p>
            <a:pPr>
              <a:spcBef>
                <a:spcPct val="0"/>
              </a:spcBef>
              <a:buFontTx/>
              <a:buNone/>
              <a:defRPr/>
            </a:pPr>
            <a:r>
              <a:rPr lang="en-US" altLang="en-US" sz="4400" dirty="0" smtClean="0">
                <a:solidFill>
                  <a:srgbClr val="1F497D"/>
                </a:solidFill>
                <a:latin typeface="+mj-lt"/>
              </a:rPr>
              <a:t>Business?</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2">
                                            <p:txEl>
                                              <p:pRg st="0" end="0"/>
                                            </p:txEl>
                                          </p:spTgt>
                                        </p:tgtEl>
                                        <p:attrNameLst>
                                          <p:attrName>style.visibility</p:attrName>
                                        </p:attrNameLst>
                                      </p:cBhvr>
                                      <p:to>
                                        <p:strVal val="visible"/>
                                      </p:to>
                                    </p:set>
                                    <p:animEffect transition="in" filter="wipe(left)">
                                      <p:cBhvr>
                                        <p:cTn id="7" dur="500"/>
                                        <p:tgtEl>
                                          <p:spTgt spid="3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2">
                                            <p:txEl>
                                              <p:pRg st="2" end="2"/>
                                            </p:txEl>
                                          </p:spTgt>
                                        </p:tgtEl>
                                        <p:attrNameLst>
                                          <p:attrName>style.visibility</p:attrName>
                                        </p:attrNameLst>
                                      </p:cBhvr>
                                      <p:to>
                                        <p:strVal val="visible"/>
                                      </p:to>
                                    </p:set>
                                    <p:animEffect transition="in" filter="wipe(left)">
                                      <p:cBhvr>
                                        <p:cTn id="12" dur="500"/>
                                        <p:tgtEl>
                                          <p:spTgt spid="32">
                                            <p:txEl>
                                              <p:pRg st="2" end="2"/>
                                            </p:txEl>
                                          </p:spTgt>
                                        </p:tgtEl>
                                      </p:cBhvr>
                                    </p:animEffect>
                                  </p:childTnLst>
                                </p:cTn>
                              </p:par>
                              <p:par>
                                <p:cTn id="13" presetID="22" presetClass="entr" presetSubtype="8" fill="hold" nodeType="withEffect">
                                  <p:stCondLst>
                                    <p:cond delay="0"/>
                                  </p:stCondLst>
                                  <p:childTnLst>
                                    <p:set>
                                      <p:cBhvr>
                                        <p:cTn id="14" dur="1" fill="hold">
                                          <p:stCondLst>
                                            <p:cond delay="0"/>
                                          </p:stCondLst>
                                        </p:cTn>
                                        <p:tgtEl>
                                          <p:spTgt spid="32">
                                            <p:txEl>
                                              <p:pRg st="3" end="3"/>
                                            </p:txEl>
                                          </p:spTgt>
                                        </p:tgtEl>
                                        <p:attrNameLst>
                                          <p:attrName>style.visibility</p:attrName>
                                        </p:attrNameLst>
                                      </p:cBhvr>
                                      <p:to>
                                        <p:strVal val="visible"/>
                                      </p:to>
                                    </p:set>
                                    <p:animEffect transition="in" filter="wipe(left)">
                                      <p:cBhvr>
                                        <p:cTn id="15" dur="500"/>
                                        <p:tgtEl>
                                          <p:spTgt spid="32">
                                            <p:txEl>
                                              <p:pRg st="3" end="3"/>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nodeType="clickEffect">
                                  <p:stCondLst>
                                    <p:cond delay="0"/>
                                  </p:stCondLst>
                                  <p:childTnLst>
                                    <p:set>
                                      <p:cBhvr>
                                        <p:cTn id="19" dur="1" fill="hold">
                                          <p:stCondLst>
                                            <p:cond delay="0"/>
                                          </p:stCondLst>
                                        </p:cTn>
                                        <p:tgtEl>
                                          <p:spTgt spid="32">
                                            <p:txEl>
                                              <p:pRg st="4" end="4"/>
                                            </p:txEl>
                                          </p:spTgt>
                                        </p:tgtEl>
                                        <p:attrNameLst>
                                          <p:attrName>style.visibility</p:attrName>
                                        </p:attrNameLst>
                                      </p:cBhvr>
                                      <p:to>
                                        <p:strVal val="visible"/>
                                      </p:to>
                                    </p:set>
                                    <p:animEffect transition="in" filter="wipe(left)">
                                      <p:cBhvr>
                                        <p:cTn id="20" dur="500"/>
                                        <p:tgtEl>
                                          <p:spTgt spid="3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ChangeArrowheads="1"/>
          </p:cNvSpPr>
          <p:nvPr/>
        </p:nvSpPr>
        <p:spPr bwMode="auto">
          <a:xfrm>
            <a:off x="152400" y="228600"/>
            <a:ext cx="63246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FontTx/>
              <a:buNone/>
              <a:defRPr/>
            </a:pPr>
            <a:r>
              <a:rPr lang="en-US" altLang="en-US" sz="4400" dirty="0" smtClean="0">
                <a:solidFill>
                  <a:srgbClr val="1F497D"/>
                </a:solidFill>
                <a:latin typeface="+mj-lt"/>
              </a:rPr>
              <a:t>Why Own Your Own </a:t>
            </a:r>
          </a:p>
          <a:p>
            <a:pPr>
              <a:spcBef>
                <a:spcPct val="0"/>
              </a:spcBef>
              <a:buFontTx/>
              <a:buNone/>
              <a:defRPr/>
            </a:pPr>
            <a:r>
              <a:rPr lang="en-US" altLang="en-US" sz="4400" dirty="0" smtClean="0">
                <a:solidFill>
                  <a:srgbClr val="1F497D"/>
                </a:solidFill>
                <a:latin typeface="+mj-lt"/>
              </a:rPr>
              <a:t>Business?</a:t>
            </a:r>
          </a:p>
        </p:txBody>
      </p:sp>
      <p:sp>
        <p:nvSpPr>
          <p:cNvPr id="11267" name="Rectangle 11"/>
          <p:cNvSpPr>
            <a:spLocks noChangeArrowheads="1"/>
          </p:cNvSpPr>
          <p:nvPr/>
        </p:nvSpPr>
        <p:spPr bwMode="auto">
          <a:xfrm>
            <a:off x="2057400" y="5410200"/>
            <a:ext cx="5029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a:spcBef>
                <a:spcPct val="0"/>
              </a:spcBef>
              <a:buFontTx/>
              <a:buNone/>
            </a:pPr>
            <a:r>
              <a:rPr lang="en-US" altLang="en-US" sz="4000" b="1">
                <a:solidFill>
                  <a:srgbClr val="1F497D"/>
                </a:solidFill>
                <a:latin typeface="Helvetica" charset="0"/>
              </a:rPr>
              <a:t>What is it for you?</a:t>
            </a:r>
          </a:p>
        </p:txBody>
      </p:sp>
      <p:grpSp>
        <p:nvGrpSpPr>
          <p:cNvPr id="11268" name="Group 29"/>
          <p:cNvGrpSpPr>
            <a:grpSpLocks/>
          </p:cNvGrpSpPr>
          <p:nvPr/>
        </p:nvGrpSpPr>
        <p:grpSpPr bwMode="auto">
          <a:xfrm>
            <a:off x="304800" y="1981200"/>
            <a:ext cx="8534400" cy="2971800"/>
            <a:chOff x="304800" y="3276600"/>
            <a:chExt cx="8534400" cy="2971800"/>
          </a:xfrm>
        </p:grpSpPr>
        <p:sp>
          <p:nvSpPr>
            <p:cNvPr id="14" name="Rounded Rectangle 13"/>
            <p:cNvSpPr/>
            <p:nvPr/>
          </p:nvSpPr>
          <p:spPr bwMode="auto">
            <a:xfrm>
              <a:off x="304800" y="5257800"/>
              <a:ext cx="2133600" cy="9906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anchor="ctr"/>
            <a:lstStyle/>
            <a:p>
              <a:pPr algn="ctr" eaLnBrk="0" fontAlgn="auto" hangingPunct="0">
                <a:spcBef>
                  <a:spcPts val="0"/>
                </a:spcBef>
                <a:spcAft>
                  <a:spcPts val="0"/>
                </a:spcAft>
                <a:defRPr/>
              </a:pPr>
              <a:r>
                <a:rPr lang="en-US" b="1" dirty="0">
                  <a:solidFill>
                    <a:schemeClr val="bg1"/>
                  </a:solidFill>
                  <a:latin typeface="Helvetica"/>
                </a:rPr>
                <a:t>Control</a:t>
              </a:r>
            </a:p>
          </p:txBody>
        </p:sp>
        <p:sp>
          <p:nvSpPr>
            <p:cNvPr id="15" name="Rounded Rectangle 14"/>
            <p:cNvSpPr/>
            <p:nvPr/>
          </p:nvSpPr>
          <p:spPr bwMode="auto">
            <a:xfrm>
              <a:off x="2438400" y="5257800"/>
              <a:ext cx="2209800" cy="9906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anchor="ctr"/>
            <a:lstStyle/>
            <a:p>
              <a:pPr algn="ctr" eaLnBrk="0" fontAlgn="auto" hangingPunct="0">
                <a:spcBef>
                  <a:spcPts val="0"/>
                </a:spcBef>
                <a:spcAft>
                  <a:spcPts val="0"/>
                </a:spcAft>
                <a:defRPr/>
              </a:pPr>
              <a:r>
                <a:rPr lang="en-US" b="1" dirty="0">
                  <a:solidFill>
                    <a:schemeClr val="bg1"/>
                  </a:solidFill>
                  <a:latin typeface="Helvetica"/>
                </a:rPr>
                <a:t>Financial Security</a:t>
              </a:r>
            </a:p>
          </p:txBody>
        </p:sp>
        <p:sp>
          <p:nvSpPr>
            <p:cNvPr id="16" name="Rounded Rectangle 15"/>
            <p:cNvSpPr/>
            <p:nvPr/>
          </p:nvSpPr>
          <p:spPr bwMode="auto">
            <a:xfrm>
              <a:off x="4648200" y="5257800"/>
              <a:ext cx="2133600" cy="9906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anchor="ctr"/>
            <a:lstStyle/>
            <a:p>
              <a:pPr algn="ctr" eaLnBrk="0" fontAlgn="auto" hangingPunct="0">
                <a:spcBef>
                  <a:spcPts val="0"/>
                </a:spcBef>
                <a:spcAft>
                  <a:spcPts val="0"/>
                </a:spcAft>
                <a:defRPr/>
              </a:pPr>
              <a:r>
                <a:rPr lang="en-US" b="1" dirty="0">
                  <a:solidFill>
                    <a:schemeClr val="bg1"/>
                  </a:solidFill>
                  <a:latin typeface="Helvetica"/>
                </a:rPr>
                <a:t>No More Layoffs</a:t>
              </a:r>
            </a:p>
          </p:txBody>
        </p:sp>
        <p:sp>
          <p:nvSpPr>
            <p:cNvPr id="17" name="Rounded Rectangle 16"/>
            <p:cNvSpPr/>
            <p:nvPr/>
          </p:nvSpPr>
          <p:spPr bwMode="auto">
            <a:xfrm>
              <a:off x="6781800" y="5257800"/>
              <a:ext cx="2057400" cy="9906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anchor="ctr"/>
            <a:lstStyle/>
            <a:p>
              <a:pPr algn="ctr" eaLnBrk="0" fontAlgn="auto" hangingPunct="0">
                <a:spcBef>
                  <a:spcPts val="0"/>
                </a:spcBef>
                <a:spcAft>
                  <a:spcPts val="0"/>
                </a:spcAft>
                <a:defRPr/>
              </a:pPr>
              <a:r>
                <a:rPr lang="en-US" b="1" dirty="0">
                  <a:solidFill>
                    <a:schemeClr val="bg1"/>
                  </a:solidFill>
                  <a:latin typeface="Helvetica"/>
                </a:rPr>
                <a:t>Money</a:t>
              </a:r>
            </a:p>
          </p:txBody>
        </p:sp>
        <p:sp>
          <p:nvSpPr>
            <p:cNvPr id="18" name="Rounded Rectangle 17"/>
            <p:cNvSpPr/>
            <p:nvPr/>
          </p:nvSpPr>
          <p:spPr bwMode="auto">
            <a:xfrm>
              <a:off x="1295400" y="4267200"/>
              <a:ext cx="2057400" cy="990600"/>
            </a:xfrm>
            <a:prstGeom prst="roundRect">
              <a:avLst/>
            </a:prstGeom>
            <a:gradFill>
              <a:gsLst>
                <a:gs pos="0">
                  <a:schemeClr val="tx2">
                    <a:lumMod val="60000"/>
                    <a:lumOff val="40000"/>
                  </a:schemeClr>
                </a:gs>
                <a:gs pos="80000">
                  <a:schemeClr val="accent1">
                    <a:shade val="93000"/>
                    <a:satMod val="130000"/>
                  </a:schemeClr>
                </a:gs>
                <a:gs pos="100000">
                  <a:schemeClr val="accent1">
                    <a:shade val="94000"/>
                    <a:satMod val="135000"/>
                  </a:schemeClr>
                </a:gs>
              </a:gsLs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nchor="ctr"/>
            <a:lstStyle/>
            <a:p>
              <a:pPr algn="ctr" eaLnBrk="0" fontAlgn="auto" hangingPunct="0">
                <a:spcBef>
                  <a:spcPts val="0"/>
                </a:spcBef>
                <a:spcAft>
                  <a:spcPts val="0"/>
                </a:spcAft>
                <a:defRPr/>
              </a:pPr>
              <a:r>
                <a:rPr lang="en-US" b="1" dirty="0">
                  <a:solidFill>
                    <a:schemeClr val="bg1">
                      <a:lumMod val="95000"/>
                    </a:schemeClr>
                  </a:solidFill>
                  <a:latin typeface="Helvetica"/>
                </a:rPr>
                <a:t>Fulfillment</a:t>
              </a:r>
            </a:p>
          </p:txBody>
        </p:sp>
        <p:sp>
          <p:nvSpPr>
            <p:cNvPr id="19" name="Rounded Rectangle 18"/>
            <p:cNvSpPr/>
            <p:nvPr/>
          </p:nvSpPr>
          <p:spPr bwMode="auto">
            <a:xfrm>
              <a:off x="3352800" y="4267200"/>
              <a:ext cx="2286000" cy="990600"/>
            </a:xfrm>
            <a:prstGeom prst="roundRect">
              <a:avLst/>
            </a:prstGeom>
            <a:gradFill>
              <a:gsLst>
                <a:gs pos="0">
                  <a:schemeClr val="tx2">
                    <a:lumMod val="60000"/>
                    <a:lumOff val="40000"/>
                  </a:schemeClr>
                </a:gs>
                <a:gs pos="80000">
                  <a:schemeClr val="accent1">
                    <a:shade val="93000"/>
                    <a:satMod val="130000"/>
                  </a:schemeClr>
                </a:gs>
                <a:gs pos="100000">
                  <a:schemeClr val="accent1">
                    <a:shade val="94000"/>
                    <a:satMod val="135000"/>
                  </a:schemeClr>
                </a:gs>
              </a:gsLs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nchor="ctr"/>
            <a:lstStyle/>
            <a:p>
              <a:pPr algn="ctr" eaLnBrk="0" fontAlgn="auto" hangingPunct="0">
                <a:spcBef>
                  <a:spcPts val="0"/>
                </a:spcBef>
                <a:spcAft>
                  <a:spcPts val="0"/>
                </a:spcAft>
                <a:defRPr/>
              </a:pPr>
              <a:r>
                <a:rPr lang="en-US" b="1" dirty="0">
                  <a:solidFill>
                    <a:schemeClr val="bg1">
                      <a:lumMod val="95000"/>
                    </a:schemeClr>
                  </a:solidFill>
                  <a:latin typeface="Helvetica"/>
                </a:rPr>
                <a:t>Flexibility</a:t>
              </a:r>
            </a:p>
          </p:txBody>
        </p:sp>
        <p:sp>
          <p:nvSpPr>
            <p:cNvPr id="20" name="Rounded Rectangle 19"/>
            <p:cNvSpPr/>
            <p:nvPr/>
          </p:nvSpPr>
          <p:spPr bwMode="auto">
            <a:xfrm>
              <a:off x="5638800" y="4267200"/>
              <a:ext cx="2209800" cy="990600"/>
            </a:xfrm>
            <a:prstGeom prst="roundRect">
              <a:avLst/>
            </a:prstGeom>
            <a:gradFill>
              <a:gsLst>
                <a:gs pos="0">
                  <a:schemeClr val="tx2">
                    <a:lumMod val="60000"/>
                    <a:lumOff val="40000"/>
                  </a:schemeClr>
                </a:gs>
                <a:gs pos="80000">
                  <a:schemeClr val="accent1">
                    <a:shade val="93000"/>
                    <a:satMod val="130000"/>
                  </a:schemeClr>
                </a:gs>
                <a:gs pos="100000">
                  <a:schemeClr val="accent1">
                    <a:shade val="94000"/>
                    <a:satMod val="135000"/>
                  </a:schemeClr>
                </a:gs>
              </a:gsLs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nchor="ctr"/>
            <a:lstStyle/>
            <a:p>
              <a:pPr algn="ctr" eaLnBrk="0" fontAlgn="auto" hangingPunct="0">
                <a:spcBef>
                  <a:spcPts val="0"/>
                </a:spcBef>
                <a:spcAft>
                  <a:spcPts val="0"/>
                </a:spcAft>
                <a:defRPr/>
              </a:pPr>
              <a:r>
                <a:rPr lang="en-US" b="1" dirty="0">
                  <a:solidFill>
                    <a:schemeClr val="bg1">
                      <a:lumMod val="95000"/>
                    </a:schemeClr>
                  </a:solidFill>
                  <a:latin typeface="+mj-lt"/>
                </a:rPr>
                <a:t>Independence</a:t>
              </a:r>
            </a:p>
          </p:txBody>
        </p:sp>
        <p:sp>
          <p:nvSpPr>
            <p:cNvPr id="21" name="Rounded Rectangle 20"/>
            <p:cNvSpPr/>
            <p:nvPr/>
          </p:nvSpPr>
          <p:spPr bwMode="auto">
            <a:xfrm>
              <a:off x="2819400" y="3276600"/>
              <a:ext cx="3505200" cy="990600"/>
            </a:xfrm>
            <a:prstGeom prst="roundRect">
              <a:avLst/>
            </a:prstGeom>
            <a:gradFill>
              <a:gsLst>
                <a:gs pos="0">
                  <a:schemeClr val="accent3">
                    <a:lumMod val="50000"/>
                  </a:schemeClr>
                </a:gs>
                <a:gs pos="80000">
                  <a:schemeClr val="accent3">
                    <a:shade val="93000"/>
                    <a:satMod val="130000"/>
                  </a:schemeClr>
                </a:gs>
                <a:gs pos="100000">
                  <a:schemeClr val="accent3">
                    <a:shade val="94000"/>
                    <a:satMod val="135000"/>
                  </a:schemeClr>
                </a:gs>
              </a:gsLst>
            </a:gra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anchor="ctr"/>
            <a:lstStyle/>
            <a:p>
              <a:pPr algn="ctr" eaLnBrk="0" fontAlgn="auto" hangingPunct="0">
                <a:spcBef>
                  <a:spcPts val="0"/>
                </a:spcBef>
                <a:spcAft>
                  <a:spcPts val="0"/>
                </a:spcAft>
                <a:defRPr/>
              </a:pPr>
              <a:r>
                <a:rPr lang="en-US" b="1" dirty="0">
                  <a:solidFill>
                    <a:schemeClr val="bg1">
                      <a:lumMod val="95000"/>
                    </a:schemeClr>
                  </a:solidFill>
                  <a:latin typeface="Helvetica"/>
                </a:rPr>
                <a:t>SUCCESS</a:t>
              </a:r>
            </a:p>
          </p:txBody>
        </p:sp>
      </p:grpSp>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ChangeArrowheads="1"/>
          </p:cNvSpPr>
          <p:nvPr/>
        </p:nvSpPr>
        <p:spPr bwMode="auto">
          <a:xfrm>
            <a:off x="304800" y="381000"/>
            <a:ext cx="5087938"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FontTx/>
              <a:buNone/>
              <a:defRPr/>
            </a:pPr>
            <a:r>
              <a:rPr lang="en-US" altLang="en-US" sz="4400" dirty="0" smtClean="0">
                <a:solidFill>
                  <a:srgbClr val="1F497D"/>
                </a:solidFill>
                <a:latin typeface="+mj-lt"/>
              </a:rPr>
              <a:t>The Question:</a:t>
            </a:r>
          </a:p>
        </p:txBody>
      </p:sp>
      <p:sp>
        <p:nvSpPr>
          <p:cNvPr id="12291" name="Rectangle 2"/>
          <p:cNvSpPr>
            <a:spLocks noChangeArrowheads="1"/>
          </p:cNvSpPr>
          <p:nvPr/>
        </p:nvSpPr>
        <p:spPr bwMode="auto">
          <a:xfrm>
            <a:off x="1752600" y="3048000"/>
            <a:ext cx="58674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4400" b="1">
                <a:solidFill>
                  <a:srgbClr val="1F497D"/>
                </a:solidFill>
                <a:latin typeface="Helvetica" charset="0"/>
              </a:rPr>
              <a:t>Yet … most people choose to work for someone else! </a:t>
            </a:r>
          </a:p>
        </p:txBody>
      </p:sp>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Presentation">
  <a:themeElements>
    <a:clrScheme name="Custom 2">
      <a:dk1>
        <a:sysClr val="windowText" lastClr="000000"/>
      </a:dk1>
      <a:lt1>
        <a:sysClr val="window" lastClr="FFFFFF"/>
      </a:lt1>
      <a:dk2>
        <a:srgbClr val="1F497D"/>
      </a:dk2>
      <a:lt2>
        <a:srgbClr val="000000"/>
      </a:lt2>
      <a:accent1>
        <a:srgbClr val="000000"/>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lank Presentation">
      <a:majorFont>
        <a:latin typeface="Arial Narrow"/>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6"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5726</TotalTime>
  <Words>1525</Words>
  <Application>Microsoft Office PowerPoint</Application>
  <PresentationFormat>On-screen Show (4:3)</PresentationFormat>
  <Paragraphs>479</Paragraphs>
  <Slides>62</Slides>
  <Notes>61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62</vt:i4>
      </vt:variant>
    </vt:vector>
  </HeadingPairs>
  <TitlesOfParts>
    <vt:vector size="72" baseType="lpstr">
      <vt:lpstr>Arial</vt:lpstr>
      <vt:lpstr>ＭＳ Ｐゴシック</vt:lpstr>
      <vt:lpstr>Calibri</vt:lpstr>
      <vt:lpstr>Arial Narrow</vt:lpstr>
      <vt:lpstr>Helvetica</vt:lpstr>
      <vt:lpstr>Wingdings</vt:lpstr>
      <vt:lpstr>ArialMT</vt:lpstr>
      <vt:lpstr>Zurich Cn BT</vt:lpstr>
      <vt:lpstr>Office Theme</vt:lpstr>
      <vt:lpstr>Blank Presentation</vt:lpstr>
      <vt:lpstr>PowerPoint Presentation</vt:lpstr>
      <vt:lpstr>PowerPoint Presentation</vt:lpstr>
      <vt:lpstr>Who is FranNet?</vt:lpstr>
      <vt:lpstr> FranNet - A Unique Approach </vt:lpstr>
      <vt:lpstr>FranNet –  A Unique Approach</vt:lpstr>
      <vt:lpstr>Topics for Discussion </vt:lpstr>
      <vt:lpstr>PowerPoint Presentation</vt:lpstr>
      <vt:lpstr>PowerPoint Presentation</vt:lpstr>
      <vt:lpstr>PowerPoint Presentation</vt:lpstr>
      <vt:lpstr>PowerPoint Presentation</vt:lpstr>
      <vt:lpstr>Dealing with the  Fear of Failure</vt:lpstr>
      <vt:lpstr>Business Ownership  Options</vt:lpstr>
      <vt:lpstr>Buying a Franchise </vt:lpstr>
      <vt:lpstr>What is Franchising?</vt:lpstr>
      <vt:lpstr>Franchise is…</vt:lpstr>
      <vt:lpstr>Government Disclosure:  FDD</vt:lpstr>
      <vt:lpstr>PowerPoint Presentation</vt:lpstr>
      <vt:lpstr>PowerPoint Presentation</vt:lpstr>
      <vt:lpstr>Franchising Myth </vt:lpstr>
      <vt:lpstr>Franchising Fact </vt:lpstr>
      <vt:lpstr>Franchising Myth </vt:lpstr>
      <vt:lpstr>Franchising Fact </vt:lpstr>
      <vt:lpstr>Franchising Fact </vt:lpstr>
      <vt:lpstr>Franchising Myth </vt:lpstr>
      <vt:lpstr>Franchising Fact </vt:lpstr>
      <vt:lpstr>Franchising Myth </vt:lpstr>
      <vt:lpstr>Franchising Fact </vt:lpstr>
      <vt:lpstr>Financing Facts:</vt:lpstr>
      <vt:lpstr>Financing Facts:</vt:lpstr>
      <vt:lpstr>Franchising Myth </vt:lpstr>
      <vt:lpstr>Franchising Fact </vt:lpstr>
      <vt:lpstr>Why Pay Royalties?</vt:lpstr>
      <vt:lpstr>Why Pay Royalties?</vt:lpstr>
      <vt:lpstr>Why Franchising Works</vt:lpstr>
      <vt:lpstr>Why Franchising Works</vt:lpstr>
      <vt:lpstr>PowerPoint Presentation</vt:lpstr>
      <vt:lpstr>Mistake #1</vt:lpstr>
      <vt:lpstr>Success Strategy </vt:lpstr>
      <vt:lpstr>Mistake #2</vt:lpstr>
      <vt:lpstr>Success Strategy </vt:lpstr>
      <vt:lpstr>Mistake #3</vt:lpstr>
      <vt:lpstr>Success Strategy </vt:lpstr>
      <vt:lpstr>Questions?</vt:lpstr>
      <vt:lpstr>Your Choices in Franchise Ownership</vt:lpstr>
      <vt:lpstr>High Growth Trends</vt:lpstr>
      <vt:lpstr>How Do You Find a  Business That is  a Great Fit?</vt:lpstr>
      <vt:lpstr>Short Term</vt:lpstr>
      <vt:lpstr>What Are Your Transferable  Business Skills?</vt:lpstr>
      <vt:lpstr>Your Business Model </vt:lpstr>
      <vt:lpstr>         Long Term   The most important element: \ The business must give you the lifestyle you want and allow YOU to meet your goals      Freedom, Recognition, Achievement, Control, Money, etc.  </vt:lpstr>
      <vt:lpstr>             Exit Strategy    Your goal is to create a valuable asset that has strong resale value:  - Sell the business - Run business past retirement - Keep the business but back away from the     day-to-day:    -  Pass it down to the kids    -  Bring in a manager </vt:lpstr>
      <vt:lpstr>Franchise Selection  Decision Process</vt:lpstr>
      <vt:lpstr>STEP 1:</vt:lpstr>
      <vt:lpstr>STEP 2:</vt:lpstr>
      <vt:lpstr>STEP 3:</vt:lpstr>
      <vt:lpstr>STEP 4:</vt:lpstr>
      <vt:lpstr>STEP 5:</vt:lpstr>
      <vt:lpstr>STEP 6:</vt:lpstr>
      <vt:lpstr>STEP 7:</vt:lpstr>
      <vt:lpstr>PowerPoint Presentation</vt:lpstr>
      <vt:lpstr>Determine Your Business Model </vt:lpstr>
      <vt:lpstr>Franchising Fact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Corito</dc:creator>
  <cp:lastModifiedBy>Diana</cp:lastModifiedBy>
  <cp:revision>648</cp:revision>
  <dcterms:created xsi:type="dcterms:W3CDTF">2009-06-13T02:37:51Z</dcterms:created>
  <dcterms:modified xsi:type="dcterms:W3CDTF">2016-03-04T12:48:02Z</dcterms:modified>
</cp:coreProperties>
</file>