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56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318F-A51D-48EC-8065-A4D59B2149DE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34CC-DA44-4E90-BD03-65E6704FF4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58EA843A-2BC7-4664-836E-61E90480824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8EA843A-2BC7-4664-836E-61E90480824B" descr="cid:58EA843A-2BC7-4664-836E-61E90480824B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" y="114300"/>
            <a:ext cx="5943600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SWN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olsonk</dc:creator>
  <cp:lastModifiedBy>Kathleen MacLennan</cp:lastModifiedBy>
  <cp:revision>1</cp:revision>
  <dcterms:created xsi:type="dcterms:W3CDTF">2014-07-15T16:15:41Z</dcterms:created>
  <dcterms:modified xsi:type="dcterms:W3CDTF">2015-03-24T18:20:55Z</dcterms:modified>
</cp:coreProperties>
</file>