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7" r:id="rId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048000"/>
            <a:ext cx="4495800" cy="1470025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4343400"/>
            <a:ext cx="4495800" cy="17526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5B18C25-F65F-43A7-B3A3-936099E369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492625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6800" y="3048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505936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84B7D-B66A-4DB7-9E9F-0A948BC45D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B26983-0138-475D-9986-24FA3D86BF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9"/>
            <a:ext cx="914400" cy="5135562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5410200" cy="5135562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94B458-E0BA-4F4F-80D2-F4FFB1CF31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F2F5481-1003-4EAC-BC25-2C0D82C05A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5237B-4187-4552-9F52-6728CACC53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5237B-4187-4552-9F52-6728CACC53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9625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6233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F8D383-1F48-46BF-8E68-C18B1C90A1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0727BD-A66F-422A-9B04-805F18423C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27848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27848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62400" y="1535113"/>
            <a:ext cx="3279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62400" y="2174875"/>
            <a:ext cx="3279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EE3383-C671-45C0-9E9A-D45A017903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9A3822-E271-4D61-BDBC-B78499E32D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7DE89-B534-4432-85BC-F53BF30408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37401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335495-FD99-4C58-9A0A-A1C578585C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1"/>
            <a:ext cx="6858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DFCC030-D6C9-4963-9BDB-048CA17BA2C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0" i="0">
          <a:solidFill>
            <a:schemeClr val="accent2">
              <a:lumMod val="75000"/>
            </a:schemeClr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accent2">
              <a:lumMod val="50000"/>
            </a:schemeClr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accent2">
              <a:lumMod val="50000"/>
            </a:schemeClr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accent2">
              <a:lumMod val="50000"/>
            </a:schemeClr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accent2">
              <a:lumMod val="50000"/>
            </a:schemeClr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2">
              <a:lumMod val="50000"/>
            </a:schemeClr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6858000" cy="1066800"/>
          </a:xfrm>
        </p:spPr>
        <p:txBody>
          <a:bodyPr/>
          <a:lstStyle/>
          <a:p>
            <a:pPr algn="ctr"/>
            <a:r>
              <a:rPr lang="en-US" sz="2800" dirty="0"/>
              <a:t>SPE-YP/HAWC-YL "Gift a Smile!"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Professional </a:t>
            </a:r>
            <a:r>
              <a:rPr lang="en-US" sz="2800" dirty="0"/>
              <a:t>Networking Event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9180" y="1447800"/>
            <a:ext cx="4724400" cy="2037614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Location</a:t>
            </a:r>
            <a:r>
              <a:rPr lang="en-US" sz="2000" dirty="0"/>
              <a:t>: Heights Lodge </a:t>
            </a:r>
          </a:p>
          <a:p>
            <a:pPr marL="0" indent="0">
              <a:buNone/>
            </a:pPr>
            <a:r>
              <a:rPr lang="en-US" sz="2000" dirty="0"/>
              <a:t>4115 Washington Ave. Houston, </a:t>
            </a:r>
            <a:r>
              <a:rPr lang="en-US" sz="2000" dirty="0" err="1"/>
              <a:t>Tx</a:t>
            </a:r>
            <a:r>
              <a:rPr lang="en-US" sz="2000" dirty="0"/>
              <a:t> 77007</a:t>
            </a:r>
          </a:p>
          <a:p>
            <a:pPr marL="0" indent="0">
              <a:buNone/>
            </a:pPr>
            <a:r>
              <a:rPr lang="en-US" sz="2000" dirty="0" smtClean="0"/>
              <a:t>Date: November 13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</a:t>
            </a:r>
          </a:p>
          <a:p>
            <a:pPr marL="0" indent="0">
              <a:buNone/>
            </a:pPr>
            <a:r>
              <a:rPr lang="en-US" sz="2000" dirty="0" smtClean="0"/>
              <a:t>Time: 6pm-8pm</a:t>
            </a:r>
          </a:p>
          <a:p>
            <a:pPr marL="0" indent="0">
              <a:buNone/>
            </a:pPr>
            <a:r>
              <a:rPr lang="en-US" sz="2000" dirty="0" smtClean="0"/>
              <a:t>Theme: Gift a Smile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188" y="1447800"/>
            <a:ext cx="2279987" cy="22050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91" y="4419600"/>
            <a:ext cx="4422820" cy="772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y_presents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BA7A19F-B8B1-416A-B012-C7430CDD8A5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My present design slides</Template>
  <TotalTime>38</TotalTime>
  <Words>30</Words>
  <Application>Microsoft Office PowerPoint</Application>
  <PresentationFormat>On-screen Show (4:3)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my_presents</vt:lpstr>
      <vt:lpstr>SPE-YP/HAWC-YL "Gift a Smile!"  Professional Networking Event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SPE-YP/HAWC-YL "Gift a Smile!"  Professional Networking Event</dc:title>
  <dc:creator>Blacque Cousteau</dc:creator>
  <cp:keywords/>
  <cp:lastModifiedBy>Blacque Cousteau</cp:lastModifiedBy>
  <cp:revision>4</cp:revision>
  <dcterms:created xsi:type="dcterms:W3CDTF">2014-10-27T23:17:06Z</dcterms:created>
  <dcterms:modified xsi:type="dcterms:W3CDTF">2014-10-28T04:18:30Z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TC103368059990</vt:lpwstr>
  </property>
</Properties>
</file>