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65" d="100"/>
          <a:sy n="65" d="100"/>
        </p:scale>
        <p:origin x="-930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143124"/>
            <a:ext cx="9603275" cy="1885951"/>
          </a:xfrm>
        </p:spPr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2383698" y="6015335"/>
            <a:ext cx="7176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Jacqueline</a:t>
            </a:r>
            <a:r>
              <a:rPr lang="en-US" sz="5400" b="1" cap="none" spc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Armstrong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2383698" y="6015335"/>
            <a:ext cx="7176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Jacqueline</a:t>
            </a:r>
            <a:r>
              <a:rPr lang="en-US" sz="5400" b="1" cap="none" spc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Armstrong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383698" y="6015335"/>
            <a:ext cx="7176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Jacqueline</a:t>
            </a:r>
            <a:r>
              <a:rPr lang="en-US" sz="5400" b="1" cap="none" spc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Armstrong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2383698" y="6015335"/>
            <a:ext cx="7176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Jacqueline</a:t>
            </a:r>
            <a:r>
              <a:rPr lang="en-US" sz="5400" b="1" cap="none" spc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Armstrong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5" y="3419475"/>
            <a:ext cx="19050" cy="19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501"/>
            <a:ext cx="12192000" cy="6467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72500" y="614823"/>
            <a:ext cx="3329448" cy="520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0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 in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143124"/>
            <a:ext cx="9603275" cy="3619501"/>
          </a:xfrm>
        </p:spPr>
        <p:txBody>
          <a:bodyPr>
            <a:normAutofit/>
          </a:bodyPr>
          <a:lstStyle/>
          <a:p>
            <a:r>
              <a:rPr lang="en-US" dirty="0"/>
              <a:t>Reasons for RIF’s</a:t>
            </a:r>
          </a:p>
          <a:p>
            <a:r>
              <a:rPr lang="en-US" dirty="0"/>
              <a:t>Who is on the list and who isn’t</a:t>
            </a:r>
          </a:p>
          <a:p>
            <a:r>
              <a:rPr lang="en-US" dirty="0"/>
              <a:t>The “PACKAGE”</a:t>
            </a:r>
          </a:p>
          <a:p>
            <a:pPr lvl="1"/>
            <a:r>
              <a:rPr lang="en-US" dirty="0"/>
              <a:t>Severance for a signing a waiver</a:t>
            </a:r>
          </a:p>
          <a:p>
            <a:pPr lvl="1"/>
            <a:r>
              <a:rPr lang="en-US" dirty="0"/>
              <a:t>Your rights</a:t>
            </a:r>
          </a:p>
          <a:p>
            <a:pPr lvl="1"/>
            <a:r>
              <a:rPr lang="en-US" dirty="0"/>
              <a:t>If you don’t ask for more, you definitely won’t get more</a:t>
            </a:r>
          </a:p>
        </p:txBody>
      </p:sp>
    </p:spTree>
    <p:extLst>
      <p:ext uri="{BB962C8B-B14F-4D97-AF65-F5344CB8AC3E}">
        <p14:creationId xmlns:p14="http://schemas.microsoft.com/office/powerpoint/2010/main" val="884730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of formal dispute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143124"/>
            <a:ext cx="9603275" cy="312659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EEOC</a:t>
            </a:r>
          </a:p>
          <a:p>
            <a:pPr lvl="1"/>
            <a:r>
              <a:rPr lang="en-US" dirty="0"/>
              <a:t>Charge of Discrimination</a:t>
            </a:r>
          </a:p>
          <a:p>
            <a:pPr lvl="1"/>
            <a:r>
              <a:rPr lang="en-US" dirty="0"/>
              <a:t>Mediation</a:t>
            </a:r>
          </a:p>
          <a:p>
            <a:pPr lvl="1"/>
            <a:r>
              <a:rPr lang="en-US" dirty="0"/>
              <a:t>Investigation</a:t>
            </a:r>
          </a:p>
          <a:p>
            <a:pPr lvl="1"/>
            <a:r>
              <a:rPr lang="en-US" dirty="0"/>
              <a:t>Determination</a:t>
            </a:r>
          </a:p>
          <a:p>
            <a:pPr lvl="2"/>
            <a:r>
              <a:rPr lang="en-US" dirty="0"/>
              <a:t>Probable</a:t>
            </a:r>
          </a:p>
          <a:p>
            <a:pPr lvl="2"/>
            <a:r>
              <a:rPr lang="en-US" dirty="0"/>
              <a:t>No violation</a:t>
            </a:r>
          </a:p>
          <a:p>
            <a:pPr lvl="2"/>
            <a:r>
              <a:rPr lang="en-US" dirty="0"/>
              <a:t>Insufficient evidence</a:t>
            </a:r>
          </a:p>
          <a:p>
            <a:pPr lvl="1"/>
            <a:r>
              <a:rPr lang="en-US" dirty="0"/>
              <a:t>Notice of Right to Sue</a:t>
            </a:r>
          </a:p>
          <a:p>
            <a:pPr lvl="1"/>
            <a:r>
              <a:rPr lang="en-US" dirty="0"/>
              <a:t>Litigation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6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secrets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143124"/>
            <a:ext cx="9603275" cy="3748857"/>
          </a:xfrm>
        </p:spPr>
        <p:txBody>
          <a:bodyPr>
            <a:normAutofit/>
          </a:bodyPr>
          <a:lstStyle/>
          <a:p>
            <a:r>
              <a:rPr lang="en-US" dirty="0"/>
              <a:t>Non-competes</a:t>
            </a:r>
          </a:p>
          <a:p>
            <a:r>
              <a:rPr lang="en-US" dirty="0"/>
              <a:t>Non-solicitation</a:t>
            </a:r>
          </a:p>
          <a:p>
            <a:r>
              <a:rPr lang="en-US" dirty="0"/>
              <a:t>Anti-poaching</a:t>
            </a:r>
          </a:p>
          <a:p>
            <a:r>
              <a:rPr lang="en-US" dirty="0"/>
              <a:t>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1984787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143124"/>
            <a:ext cx="9603275" cy="2709095"/>
          </a:xfrm>
        </p:spPr>
        <p:txBody>
          <a:bodyPr/>
          <a:lstStyle/>
          <a:p>
            <a:r>
              <a:rPr lang="en-US" dirty="0"/>
              <a:t>Waivers</a:t>
            </a:r>
          </a:p>
          <a:p>
            <a:r>
              <a:rPr lang="en-US" dirty="0"/>
              <a:t>Declaratory Judgment Litigation</a:t>
            </a:r>
          </a:p>
          <a:p>
            <a:r>
              <a:rPr lang="en-US" dirty="0"/>
              <a:t>Test Employer Resolve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72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 outside of Rif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143124"/>
            <a:ext cx="9603275" cy="3026186"/>
          </a:xfrm>
        </p:spPr>
        <p:txBody>
          <a:bodyPr>
            <a:normAutofit/>
          </a:bodyPr>
          <a:lstStyle/>
          <a:p>
            <a:r>
              <a:rPr lang="en-US" dirty="0"/>
              <a:t>No severance entitlement presumed</a:t>
            </a:r>
          </a:p>
          <a:p>
            <a:r>
              <a:rPr lang="en-US" dirty="0"/>
              <a:t>Unemployment compensation</a:t>
            </a:r>
          </a:p>
          <a:p>
            <a:r>
              <a:rPr lang="en-US" dirty="0"/>
              <a:t>Find out why</a:t>
            </a:r>
          </a:p>
          <a:p>
            <a:r>
              <a:rPr lang="en-US" dirty="0"/>
              <a:t>Texas Workforce Commission</a:t>
            </a:r>
          </a:p>
        </p:txBody>
      </p:sp>
    </p:spTree>
    <p:extLst>
      <p:ext uri="{BB962C8B-B14F-4D97-AF65-F5344CB8AC3E}">
        <p14:creationId xmlns:p14="http://schemas.microsoft.com/office/powerpoint/2010/main" val="1475035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4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1850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Employment at Will</a:t>
            </a:r>
          </a:p>
          <a:p>
            <a:r>
              <a:rPr lang="en-US" dirty="0"/>
              <a:t>Contracts</a:t>
            </a:r>
          </a:p>
          <a:p>
            <a:r>
              <a:rPr lang="en-US" dirty="0"/>
              <a:t>Other Common Contracts</a:t>
            </a:r>
          </a:p>
          <a:p>
            <a:r>
              <a:rPr lang="en-US" dirty="0"/>
              <a:t>Interview Questions</a:t>
            </a:r>
          </a:p>
          <a:p>
            <a:r>
              <a:rPr lang="en-US" dirty="0"/>
              <a:t>Interview Questions</a:t>
            </a:r>
          </a:p>
          <a:p>
            <a:r>
              <a:rPr lang="en-US" dirty="0"/>
              <a:t>Pre-employment Qualifications</a:t>
            </a:r>
          </a:p>
          <a:p>
            <a:r>
              <a:rPr lang="en-US" dirty="0"/>
              <a:t>Employment Issues of Concern</a:t>
            </a:r>
          </a:p>
          <a:p>
            <a:r>
              <a:rPr lang="en-US" dirty="0"/>
              <a:t>When to contact an Attorney</a:t>
            </a:r>
          </a:p>
          <a:p>
            <a:r>
              <a:rPr lang="en-US"/>
              <a:t>Reduction </a:t>
            </a:r>
            <a:r>
              <a:rPr lang="en-US" dirty="0"/>
              <a:t>in Force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9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AT WILL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143124"/>
            <a:ext cx="9603275" cy="3438526"/>
          </a:xfrm>
        </p:spPr>
        <p:txBody>
          <a:bodyPr>
            <a:normAutofit/>
          </a:bodyPr>
          <a:lstStyle/>
          <a:p>
            <a:r>
              <a:rPr lang="en-US" dirty="0"/>
              <a:t>Meaning in Texas</a:t>
            </a:r>
          </a:p>
          <a:p>
            <a:r>
              <a:rPr lang="en-US" dirty="0"/>
              <a:t>Unlawful Motivation</a:t>
            </a:r>
          </a:p>
          <a:p>
            <a:r>
              <a:rPr lang="en-US" dirty="0"/>
              <a:t>Protected Classifications</a:t>
            </a:r>
          </a:p>
          <a:p>
            <a:r>
              <a:rPr lang="en-US" dirty="0"/>
              <a:t>Retaliation</a:t>
            </a:r>
          </a:p>
          <a:p>
            <a:r>
              <a:rPr lang="en-US" dirty="0"/>
              <a:t>Unfairness DOES NOT equal Unlawful</a:t>
            </a:r>
          </a:p>
        </p:txBody>
      </p:sp>
    </p:spTree>
    <p:extLst>
      <p:ext uri="{BB962C8B-B14F-4D97-AF65-F5344CB8AC3E}">
        <p14:creationId xmlns:p14="http://schemas.microsoft.com/office/powerpoint/2010/main" val="90843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143124"/>
            <a:ext cx="9603275" cy="3495676"/>
          </a:xfrm>
        </p:spPr>
        <p:txBody>
          <a:bodyPr>
            <a:normAutofit/>
          </a:bodyPr>
          <a:lstStyle/>
          <a:p>
            <a:r>
              <a:rPr lang="en-US" dirty="0"/>
              <a:t>What kind of contract will get you out of employment at will?</a:t>
            </a:r>
          </a:p>
          <a:p>
            <a:r>
              <a:rPr lang="en-US" dirty="0"/>
              <a:t>What are contracts?</a:t>
            </a:r>
          </a:p>
          <a:p>
            <a:pPr lvl="1"/>
            <a:r>
              <a:rPr lang="en-US" dirty="0"/>
              <a:t>Offer letter?</a:t>
            </a:r>
          </a:p>
          <a:p>
            <a:pPr lvl="1"/>
            <a:r>
              <a:rPr lang="en-US" dirty="0"/>
              <a:t>Employee handbook?</a:t>
            </a:r>
          </a:p>
          <a:p>
            <a:pPr lvl="1"/>
            <a:r>
              <a:rPr lang="en-US" dirty="0"/>
              <a:t>Oral promise?</a:t>
            </a:r>
          </a:p>
        </p:txBody>
      </p:sp>
    </p:spTree>
    <p:extLst>
      <p:ext uri="{BB962C8B-B14F-4D97-AF65-F5344CB8AC3E}">
        <p14:creationId xmlns:p14="http://schemas.microsoft.com/office/powerpoint/2010/main" val="218401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common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143124"/>
            <a:ext cx="9603275" cy="3581401"/>
          </a:xfrm>
        </p:spPr>
        <p:txBody>
          <a:bodyPr>
            <a:normAutofit/>
          </a:bodyPr>
          <a:lstStyle/>
          <a:p>
            <a:r>
              <a:rPr lang="en-US" dirty="0"/>
              <a:t>Non-Compete</a:t>
            </a:r>
          </a:p>
          <a:p>
            <a:r>
              <a:rPr lang="en-US" dirty="0"/>
              <a:t>Non-Solicitation</a:t>
            </a:r>
          </a:p>
          <a:p>
            <a:r>
              <a:rPr lang="en-US" dirty="0"/>
              <a:t>Anti-Poaching</a:t>
            </a:r>
          </a:p>
          <a:p>
            <a:r>
              <a:rPr lang="en-US" dirty="0"/>
              <a:t>Confidentiality</a:t>
            </a:r>
          </a:p>
          <a:p>
            <a:endParaRPr lang="en-US" dirty="0"/>
          </a:p>
          <a:p>
            <a:r>
              <a:rPr lang="en-US" dirty="0"/>
              <a:t>When should contracts be addressed?</a:t>
            </a:r>
          </a:p>
        </p:txBody>
      </p:sp>
    </p:spTree>
    <p:extLst>
      <p:ext uri="{BB962C8B-B14F-4D97-AF65-F5344CB8AC3E}">
        <p14:creationId xmlns:p14="http://schemas.microsoft.com/office/powerpoint/2010/main" val="411670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01610"/>
          </a:xfrm>
        </p:spPr>
        <p:txBody>
          <a:bodyPr>
            <a:normAutofit/>
          </a:bodyPr>
          <a:lstStyle/>
          <a:p>
            <a:r>
              <a:rPr lang="en-US" dirty="0"/>
              <a:t>Question not allowed</a:t>
            </a:r>
          </a:p>
          <a:p>
            <a:pPr lvl="1"/>
            <a:r>
              <a:rPr lang="en-US" dirty="0"/>
              <a:t>Disability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Religion</a:t>
            </a:r>
          </a:p>
          <a:p>
            <a:pPr lvl="1"/>
            <a:r>
              <a:rPr lang="en-US" dirty="0"/>
              <a:t>Sexual Orientation</a:t>
            </a:r>
          </a:p>
          <a:p>
            <a:pPr lvl="1"/>
            <a:r>
              <a:rPr lang="en-US" dirty="0"/>
              <a:t>National Origin</a:t>
            </a:r>
          </a:p>
          <a:p>
            <a:pPr lvl="1"/>
            <a:r>
              <a:rPr lang="en-US" dirty="0"/>
              <a:t>Martial and Family Status</a:t>
            </a:r>
          </a:p>
          <a:p>
            <a:pPr lvl="1"/>
            <a:r>
              <a:rPr lang="en-US" dirty="0"/>
              <a:t>Arrest vs. Convection</a:t>
            </a:r>
          </a:p>
          <a:p>
            <a:pPr lvl="1"/>
            <a:r>
              <a:rPr lang="en-US" dirty="0"/>
              <a:t>Financial Condition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5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Pre-employment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143124"/>
            <a:ext cx="9603275" cy="3543301"/>
          </a:xfrm>
        </p:spPr>
        <p:txBody>
          <a:bodyPr>
            <a:normAutofit/>
          </a:bodyPr>
          <a:lstStyle/>
          <a:p>
            <a:r>
              <a:rPr lang="en-US" dirty="0"/>
              <a:t>Drug Testing</a:t>
            </a:r>
          </a:p>
          <a:p>
            <a:r>
              <a:rPr lang="en-US" dirty="0"/>
              <a:t>Physical or Psychiatric Exams</a:t>
            </a:r>
          </a:p>
          <a:p>
            <a:r>
              <a:rPr lang="en-US" dirty="0"/>
              <a:t>Alcohol Testing</a:t>
            </a:r>
          </a:p>
          <a:p>
            <a:r>
              <a:rPr lang="en-US" dirty="0"/>
              <a:t>Genetic Testing</a:t>
            </a:r>
          </a:p>
        </p:txBody>
      </p:sp>
    </p:spTree>
    <p:extLst>
      <p:ext uri="{BB962C8B-B14F-4D97-AF65-F5344CB8AC3E}">
        <p14:creationId xmlns:p14="http://schemas.microsoft.com/office/powerpoint/2010/main" val="2533507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issues of concern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470355"/>
            <a:ext cx="9603275" cy="3487994"/>
          </a:xfrm>
        </p:spPr>
        <p:txBody>
          <a:bodyPr>
            <a:normAutofit/>
          </a:bodyPr>
          <a:lstStyle/>
          <a:p>
            <a:r>
              <a:rPr lang="en-US" dirty="0"/>
              <a:t>Sudden Decline in Management’s Assessment of Your Value</a:t>
            </a:r>
          </a:p>
          <a:p>
            <a:r>
              <a:rPr lang="en-US" dirty="0"/>
              <a:t>Higher Standards or Different Expectations</a:t>
            </a:r>
          </a:p>
          <a:p>
            <a:r>
              <a:rPr lang="en-US" dirty="0"/>
              <a:t>Are you in a Protected Classification?</a:t>
            </a:r>
          </a:p>
          <a:p>
            <a:r>
              <a:rPr lang="en-US" dirty="0"/>
              <a:t>Draw the connection</a:t>
            </a:r>
          </a:p>
          <a:p>
            <a:r>
              <a:rPr lang="en-US" dirty="0"/>
              <a:t>BUT, never say, “I know the law or I know my rights”.</a:t>
            </a:r>
          </a:p>
        </p:txBody>
      </p:sp>
    </p:spTree>
    <p:extLst>
      <p:ext uri="{BB962C8B-B14F-4D97-AF65-F5344CB8AC3E}">
        <p14:creationId xmlns:p14="http://schemas.microsoft.com/office/powerpoint/2010/main" val="261032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contact an employment attorney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143124"/>
            <a:ext cx="9603275" cy="3400426"/>
          </a:xfrm>
        </p:spPr>
        <p:txBody>
          <a:bodyPr>
            <a:normAutofit/>
          </a:bodyPr>
          <a:lstStyle/>
          <a:p>
            <a:r>
              <a:rPr lang="en-US" dirty="0"/>
              <a:t>What does it mean to contact an attorney?</a:t>
            </a:r>
          </a:p>
          <a:p>
            <a:r>
              <a:rPr lang="en-US" dirty="0"/>
              <a:t>How do you find an </a:t>
            </a:r>
            <a:r>
              <a:rPr lang="en-US" u="sng" dirty="0"/>
              <a:t>employment</a:t>
            </a:r>
            <a:r>
              <a:rPr lang="en-US" dirty="0"/>
              <a:t> attorney?</a:t>
            </a:r>
          </a:p>
          <a:p>
            <a:r>
              <a:rPr lang="en-US" dirty="0"/>
              <a:t>Once you put the company of formal notice</a:t>
            </a:r>
          </a:p>
          <a:p>
            <a:pPr lvl="1"/>
            <a:r>
              <a:rPr lang="en-US" dirty="0"/>
              <a:t>Protected from retaliation</a:t>
            </a:r>
          </a:p>
          <a:p>
            <a:pPr lvl="1"/>
            <a:r>
              <a:rPr lang="en-US" dirty="0"/>
              <a:t>Definition of retaliation</a:t>
            </a:r>
          </a:p>
          <a:p>
            <a:r>
              <a:rPr lang="en-US" dirty="0"/>
              <a:t>The stages of a dispute</a:t>
            </a:r>
          </a:p>
        </p:txBody>
      </p:sp>
    </p:spTree>
    <p:extLst>
      <p:ext uri="{BB962C8B-B14F-4D97-AF65-F5344CB8AC3E}">
        <p14:creationId xmlns:p14="http://schemas.microsoft.com/office/powerpoint/2010/main" val="339381430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104</TotalTime>
  <Words>294</Words>
  <Application>Microsoft Office PowerPoint</Application>
  <PresentationFormat>Custom</PresentationFormat>
  <Paragraphs>93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Gallery</vt:lpstr>
      <vt:lpstr>PowerPoint Presentation</vt:lpstr>
      <vt:lpstr>agenda</vt:lpstr>
      <vt:lpstr>EMPLOYMENT AT WILL</vt:lpstr>
      <vt:lpstr>CONTRACTS</vt:lpstr>
      <vt:lpstr>Other common contracts</vt:lpstr>
      <vt:lpstr>Interview questions</vt:lpstr>
      <vt:lpstr>Pre-employment qualification</vt:lpstr>
      <vt:lpstr>Employment issues of concern</vt:lpstr>
      <vt:lpstr>When to contact an employment attorney</vt:lpstr>
      <vt:lpstr>Reductions in force</vt:lpstr>
      <vt:lpstr>Process of formal dispute</vt:lpstr>
      <vt:lpstr>Trade secrets</vt:lpstr>
      <vt:lpstr>Your options</vt:lpstr>
      <vt:lpstr>Termination outside of Rif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Honefenger</dc:creator>
  <cp:lastModifiedBy>SPE Guest</cp:lastModifiedBy>
  <cp:revision>14</cp:revision>
  <dcterms:created xsi:type="dcterms:W3CDTF">2016-09-09T00:53:42Z</dcterms:created>
  <dcterms:modified xsi:type="dcterms:W3CDTF">2016-09-09T14:38:24Z</dcterms:modified>
</cp:coreProperties>
</file>