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heme/theme15.xml" ContentType="application/vnd.openxmlformats-officedocument.theme+xml"/>
  <Override PartName="/customXml/itemProps7.xml" ContentType="application/vnd.openxmlformats-officedocument.customXmlProperties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customXml/itemProps8.xml" ContentType="application/vnd.openxmlformats-officedocument.customXmlProperties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customXml/itemProps5.xml" ContentType="application/vnd.openxmlformats-officedocument.customXmlProperties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docProps/custom.xml" ContentType="application/vnd.openxmlformats-officedocument.custom-properties+xml"/>
  <Override PartName="/ppt/theme/theme14.xml" ContentType="application/vnd.openxmlformats-officedocument.theme+xml"/>
  <Override PartName="/customXml/itemProps6.xml" ContentType="application/vnd.openxmlformats-officedocument.customXmlPropertie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Default Extension="bin" ContentType="application/vnd.openxmlformats-officedocument.oleObject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690" r:id="rId9"/>
    <p:sldMasterId id="2147487543" r:id="rId10"/>
    <p:sldMasterId id="2147487560" r:id="rId11"/>
    <p:sldMasterId id="2147487574" r:id="rId12"/>
    <p:sldMasterId id="2147487591" r:id="rId13"/>
    <p:sldMasterId id="2147487608" r:id="rId14"/>
    <p:sldMasterId id="2147487622" r:id="rId15"/>
    <p:sldMasterId id="2147487636" r:id="rId16"/>
    <p:sldMasterId id="2147487650" r:id="rId17"/>
    <p:sldMasterId id="2147487667" r:id="rId18"/>
    <p:sldMasterId id="2147487685" r:id="rId19"/>
    <p:sldMasterId id="2147487692" r:id="rId20"/>
    <p:sldMasterId id="2147487704" r:id="rId21"/>
  </p:sldMasterIdLst>
  <p:notesMasterIdLst>
    <p:notesMasterId r:id="rId40"/>
  </p:notesMasterIdLst>
  <p:handoutMasterIdLst>
    <p:handoutMasterId r:id="rId41"/>
  </p:handoutMasterIdLst>
  <p:sldIdLst>
    <p:sldId id="641" r:id="rId22"/>
    <p:sldId id="703" r:id="rId23"/>
    <p:sldId id="701" r:id="rId24"/>
    <p:sldId id="705" r:id="rId25"/>
    <p:sldId id="707" r:id="rId26"/>
    <p:sldId id="708" r:id="rId27"/>
    <p:sldId id="699" r:id="rId28"/>
    <p:sldId id="698" r:id="rId29"/>
    <p:sldId id="595" r:id="rId30"/>
    <p:sldId id="681" r:id="rId31"/>
    <p:sldId id="678" r:id="rId32"/>
    <p:sldId id="683" r:id="rId33"/>
    <p:sldId id="697" r:id="rId34"/>
    <p:sldId id="696" r:id="rId35"/>
    <p:sldId id="704" r:id="rId36"/>
    <p:sldId id="702" r:id="rId37"/>
    <p:sldId id="700" r:id="rId38"/>
    <p:sldId id="695" r:id="rId39"/>
  </p:sldIdLst>
  <p:sldSz cx="9144000" cy="5143500" type="screen16x9"/>
  <p:notesSz cx="6985000" cy="9283700"/>
  <p:custDataLst>
    <p:tags r:id="rId42"/>
  </p:custDataLst>
  <p:defaultTextStyle>
    <a:defPPr>
      <a:defRPr lang="en-US"/>
    </a:defPPr>
    <a:lvl1pPr algn="ctr" rtl="0" fontAlgn="base">
      <a:lnSpc>
        <a:spcPct val="110000"/>
      </a:lnSpc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89" algn="ctr" rtl="0" fontAlgn="base">
      <a:lnSpc>
        <a:spcPct val="110000"/>
      </a:lnSpc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78" algn="ctr" rtl="0" fontAlgn="base">
      <a:lnSpc>
        <a:spcPct val="110000"/>
      </a:lnSpc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66" algn="ctr" rtl="0" fontAlgn="base">
      <a:lnSpc>
        <a:spcPct val="110000"/>
      </a:lnSpc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54" algn="ctr" rtl="0" fontAlgn="base">
      <a:lnSpc>
        <a:spcPct val="110000"/>
      </a:lnSpc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943" algn="l" defTabSz="91437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132" algn="l" defTabSz="91437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320" algn="l" defTabSz="91437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509" algn="l" defTabSz="91437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000000"/>
    <a:srgbClr val="0000FF"/>
    <a:srgbClr val="006600"/>
    <a:srgbClr val="FF99FF"/>
    <a:srgbClr val="00FF00"/>
    <a:srgbClr val="FF5050"/>
    <a:srgbClr val="008000"/>
    <a:srgbClr val="FF6600"/>
    <a:srgbClr val="00F2B3"/>
    <a:srgbClr val="00D09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7964" autoAdjust="0"/>
    <p:restoredTop sz="95314" autoAdjust="0"/>
  </p:normalViewPr>
  <p:slideViewPr>
    <p:cSldViewPr snapToGrid="0">
      <p:cViewPr>
        <p:scale>
          <a:sx n="57" d="100"/>
          <a:sy n="57" d="100"/>
        </p:scale>
        <p:origin x="-272" y="-124"/>
      </p:cViewPr>
      <p:guideLst>
        <p:guide orient="horz" pos="1371"/>
        <p:guide orient="horz" pos="1722"/>
        <p:guide orient="horz" pos="508"/>
        <p:guide orient="horz" pos="106"/>
        <p:guide orient="horz" pos="2743"/>
        <p:guide orient="horz" pos="2960"/>
        <p:guide pos="4254"/>
        <p:guide pos="2744"/>
        <p:guide pos="3016"/>
        <p:guide pos="5556"/>
        <p:guide pos="46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908" y="-96"/>
      </p:cViewPr>
      <p:guideLst>
        <p:guide orient="horz" pos="2924"/>
        <p:guide pos="220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Master" Target="slideMasters/slideMaster10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3.xml"/><Relationship Id="rId34" Type="http://schemas.openxmlformats.org/officeDocument/2006/relationships/slide" Target="slides/slide13.xml"/><Relationship Id="rId42" Type="http://schemas.openxmlformats.org/officeDocument/2006/relationships/tags" Target="tags/tag1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Master" Target="slideMasters/slideMaster9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8.xml"/><Relationship Id="rId20" Type="http://schemas.openxmlformats.org/officeDocument/2006/relationships/slideMaster" Target="slideMasters/slideMaster12.xml"/><Relationship Id="rId29" Type="http://schemas.openxmlformats.org/officeDocument/2006/relationships/slide" Target="slides/slide8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7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2.xml"/><Relationship Id="rId19" Type="http://schemas.openxmlformats.org/officeDocument/2006/relationships/slideMaster" Target="slideMasters/slideMaster11.xml"/><Relationship Id="rId31" Type="http://schemas.openxmlformats.org/officeDocument/2006/relationships/slide" Target="slides/slide10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F735BCF0-4D49-4B5A-B86C-987115F90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8537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6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8463" y="696913"/>
            <a:ext cx="6188075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10075"/>
            <a:ext cx="558800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9661E16A-AB88-4BA6-AB90-9D25663B5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20215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92075" y="696913"/>
            <a:ext cx="4089400" cy="2301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ECF5AE9-9592-4703-A14D-9AD379A8A941}" type="slidenum">
              <a:rPr lang="en-US" smtClean="0">
                <a:solidFill>
                  <a:prstClr val="black"/>
                </a:solidFill>
              </a:rPr>
              <a:pPr eaLnBrk="1" hangingPunct="1"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5325"/>
            <a:ext cx="6188075" cy="3481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3AFBF-3D0F-4704-99F4-764BC97B7BB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90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6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6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6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48.vml"/><Relationship Id="rId4" Type="http://schemas.openxmlformats.org/officeDocument/2006/relationships/image" Target="../media/image6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6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50.vml"/><Relationship Id="rId4" Type="http://schemas.openxmlformats.org/officeDocument/2006/relationships/image" Target="../media/image6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51.vml"/><Relationship Id="rId4" Type="http://schemas.openxmlformats.org/officeDocument/2006/relationships/image" Target="../media/image6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52.vml"/><Relationship Id="rId4" Type="http://schemas.openxmlformats.org/officeDocument/2006/relationships/image" Target="../media/image6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6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54.vml"/><Relationship Id="rId4" Type="http://schemas.openxmlformats.org/officeDocument/2006/relationships/image" Target="../media/image6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6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6.pn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6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6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6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61.vml"/><Relationship Id="rId4" Type="http://schemas.openxmlformats.org/officeDocument/2006/relationships/image" Target="../media/image6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62.vml"/><Relationship Id="rId4" Type="http://schemas.openxmlformats.org/officeDocument/2006/relationships/image" Target="../media/image6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6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64.vml"/><Relationship Id="rId4" Type="http://schemas.openxmlformats.org/officeDocument/2006/relationships/image" Target="../media/image6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66.vml"/><Relationship Id="rId4" Type="http://schemas.openxmlformats.org/officeDocument/2006/relationships/oleObject" Target="../embeddings/oleObject66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67.vml"/><Relationship Id="rId4" Type="http://schemas.openxmlformats.org/officeDocument/2006/relationships/oleObject" Target="../embeddings/oleObject67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6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6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70.vml"/><Relationship Id="rId4" Type="http://schemas.openxmlformats.org/officeDocument/2006/relationships/image" Target="../media/image6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71.vml"/><Relationship Id="rId4" Type="http://schemas.openxmlformats.org/officeDocument/2006/relationships/image" Target="../media/image6.png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72.vml"/><Relationship Id="rId4" Type="http://schemas.openxmlformats.org/officeDocument/2006/relationships/image" Target="../media/image6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6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6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3"/>
          <a:stretch/>
        </p:blipFill>
        <p:spPr bwMode="auto">
          <a:xfrm>
            <a:off x="-7933" y="3"/>
            <a:ext cx="8818447" cy="517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ogoBlac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6" t="5869" r="4056" b="7185"/>
          <a:stretch>
            <a:fillRect/>
          </a:stretch>
        </p:blipFill>
        <p:spPr bwMode="gray">
          <a:xfrm>
            <a:off x="7740679" y="141757"/>
            <a:ext cx="1223963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ransBox"/>
          <p:cNvSpPr>
            <a:spLocks/>
          </p:cNvSpPr>
          <p:nvPr/>
        </p:nvSpPr>
        <p:spPr bwMode="auto">
          <a:xfrm rot="16200000" flipH="1">
            <a:off x="3532730" y="-465459"/>
            <a:ext cx="2074069" cy="9148763"/>
          </a:xfrm>
          <a:custGeom>
            <a:avLst/>
            <a:gdLst>
              <a:gd name="T0" fmla="*/ 0 w 2764827"/>
              <a:gd name="T1" fmla="*/ 2147483647 h 6865848"/>
              <a:gd name="T2" fmla="*/ 968994 w 2764827"/>
              <a:gd name="T3" fmla="*/ 5897004 h 6865848"/>
              <a:gd name="T4" fmla="*/ 2781620 w 2764827"/>
              <a:gd name="T5" fmla="*/ 0 h 6865848"/>
              <a:gd name="T6" fmla="*/ 2780589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endParaRPr lang="en-US"/>
          </a:p>
        </p:txBody>
      </p:sp>
      <p:sp>
        <p:nvSpPr>
          <p:cNvPr id="7" name="WhiteBox"/>
          <p:cNvSpPr>
            <a:spLocks/>
          </p:cNvSpPr>
          <p:nvPr/>
        </p:nvSpPr>
        <p:spPr bwMode="gray">
          <a:xfrm>
            <a:off x="6818326" y="74"/>
            <a:ext cx="2325687" cy="5144691"/>
          </a:xfrm>
          <a:custGeom>
            <a:avLst/>
            <a:gdLst>
              <a:gd name="T0" fmla="*/ 0 w 2324772"/>
              <a:gd name="T1" fmla="*/ 6846438 h 6860287"/>
              <a:gd name="T2" fmla="*/ 731129 w 2324772"/>
              <a:gd name="T3" fmla="*/ 0 h 6860287"/>
              <a:gd name="T4" fmla="*/ 2350529 w 2324772"/>
              <a:gd name="T5" fmla="*/ 0 h 6860287"/>
              <a:gd name="T6" fmla="*/ 2349493 w 2324772"/>
              <a:gd name="T7" fmla="*/ 6848024 h 6860287"/>
              <a:gd name="T8" fmla="*/ 0 w 2324772"/>
              <a:gd name="T9" fmla="*/ 6846438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4772" h="6860287">
                <a:moveTo>
                  <a:pt x="0" y="6858699"/>
                </a:moveTo>
                <a:lnTo>
                  <a:pt x="723116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lIns="91438" tIns="45719" rIns="91438" bIns="45719" anchor="ctr"/>
          <a:lstStyle/>
          <a:p>
            <a:endParaRPr lang="en-US"/>
          </a:p>
        </p:txBody>
      </p:sp>
      <p:pic>
        <p:nvPicPr>
          <p:cNvPr id="8" name="LogoWhit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75" t="5966" r="4498" b="2028"/>
          <a:stretch>
            <a:fillRect/>
          </a:stretch>
        </p:blipFill>
        <p:spPr bwMode="ltGray">
          <a:xfrm>
            <a:off x="7740679" y="141685"/>
            <a:ext cx="1223963" cy="122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3788643"/>
            <a:ext cx="6510338" cy="769144"/>
          </a:xfrm>
        </p:spPr>
        <p:txBody>
          <a:bodyPr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4631607"/>
            <a:ext cx="6510338" cy="421481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7735889" y="4911403"/>
            <a:ext cx="1079500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r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0" name="TxtFooter"/>
          <p:cNvSpPr>
            <a:spLocks noGrp="1"/>
          </p:cNvSpPr>
          <p:nvPr>
            <p:ph type="ftr" sz="quarter" idx="11"/>
          </p:nvPr>
        </p:nvSpPr>
        <p:spPr>
          <a:xfrm>
            <a:off x="6897688" y="4911403"/>
            <a:ext cx="2476500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950718041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 userDrawn="1"/>
        </p:nvSpPr>
        <p:spPr bwMode="gray">
          <a:xfrm>
            <a:off x="0" y="4605343"/>
            <a:ext cx="9144000" cy="539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/>
          <a:p>
            <a:endParaRPr lang="en-GB">
              <a:solidFill>
                <a:srgbClr val="333333"/>
              </a:solidFill>
              <a:latin typeface="Arial" charset="0"/>
            </a:endParaRPr>
          </a:p>
        </p:txBody>
      </p:sp>
      <p:pic>
        <p:nvPicPr>
          <p:cNvPr id="9" name="Picture 6" descr="statoil_horizontal_neg_rgb_HD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9" y="4627563"/>
            <a:ext cx="849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6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11715" name="think-cell Slide" r:id="rId4" imgW="180" imgH="180" progId="">
              <p:embed/>
            </p:oleObj>
          </a:graphicData>
        </a:graphic>
      </p:graphicFrame>
      <p:sp>
        <p:nvSpPr>
          <p:cNvPr id="7" name="Rectangle 2"/>
          <p:cNvSpPr>
            <a:spLocks noChangeArrowheads="1"/>
          </p:cNvSpPr>
          <p:nvPr userDrawn="1"/>
        </p:nvSpPr>
        <p:spPr bwMode="gray">
          <a:xfrm>
            <a:off x="0" y="-10758"/>
            <a:ext cx="9144000" cy="4605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/>
          <a:p>
            <a:endParaRPr lang="en-GB">
              <a:solidFill>
                <a:srgbClr val="333333"/>
              </a:solidFill>
              <a:latin typeface="Arial" charset="0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50826" y="4804344"/>
            <a:ext cx="357124" cy="196789"/>
          </a:xfrm>
          <a:prstGeom prst="rect">
            <a:avLst/>
          </a:prstGeom>
        </p:spPr>
        <p:txBody>
          <a:bodyPr lIns="91438" tIns="45719" rIns="91438" bIns="45719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9999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5B8D4839-6FB2-41C1-A2A9-30262DFF82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432030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202987"/>
            <a:ext cx="9144000" cy="21057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6" y="3390934"/>
            <a:ext cx="8642350" cy="102512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4"/>
          </p:nvPr>
        </p:nvSpPr>
        <p:spPr bwMode="gray">
          <a:xfrm>
            <a:off x="560398" y="6540102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5"/>
          </p:nvPr>
        </p:nvSpPr>
        <p:spPr bwMode="gray">
          <a:xfrm>
            <a:off x="250826" y="6540102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8DDCBA5F-9C2C-44FA-A90D-4652A831C18D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39535353"/>
      </p:ext>
    </p:extLst>
  </p:cSld>
  <p:clrMapOvr>
    <a:masterClrMapping/>
  </p:clrMapOvr>
  <p:hf hdr="0" ftr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62" y="1202987"/>
            <a:ext cx="4267201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70" y="1202987"/>
            <a:ext cx="4267201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12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3390912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560398" y="6540102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2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6" y="6540102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D9397870-A630-4BE7-BD22-C50FEE6BE29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53932979"/>
      </p:ext>
    </p:extLst>
  </p:cSld>
  <p:clrMapOvr>
    <a:masterClrMapping/>
  </p:clrMapOvr>
  <p:hf hdr="0" ftr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41" y="1202988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77" y="1202988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94" y="1202988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21" y="1202988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38" y="1202988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88" y="1202988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41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77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94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21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38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88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41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77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94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21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38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88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xtClassification"/>
          <p:cNvSpPr>
            <a:spLocks noGrp="1"/>
          </p:cNvSpPr>
          <p:nvPr>
            <p:ph type="dt" sz="quarter" idx="34"/>
          </p:nvPr>
        </p:nvSpPr>
        <p:spPr bwMode="gray">
          <a:xfrm>
            <a:off x="560398" y="6540102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40" name="TxtPageNumber"/>
          <p:cNvSpPr>
            <a:spLocks noGrp="1"/>
          </p:cNvSpPr>
          <p:nvPr>
            <p:ph type="sldNum" sz="quarter" idx="35"/>
          </p:nvPr>
        </p:nvSpPr>
        <p:spPr bwMode="gray">
          <a:xfrm>
            <a:off x="250826" y="6540102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1B444FED-5B33-4FB0-8504-80ED138AF11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94504441"/>
      </p:ext>
    </p:extLst>
  </p:cSld>
  <p:clrMapOvr>
    <a:masterClrMapping/>
  </p:clrMapOvr>
  <p:hf hdr="0" ftr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1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68" r="17448" b="16039"/>
          <a:stretch>
            <a:fillRect/>
          </a:stretch>
        </p:blipFill>
        <p:spPr bwMode="auto">
          <a:xfrm>
            <a:off x="-4762" y="-4688"/>
            <a:ext cx="7548563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6818326" y="-3174"/>
            <a:ext cx="2325687" cy="5149848"/>
            <a:chOff x="6818313" y="-3175"/>
            <a:chExt cx="2325687" cy="5151438"/>
          </a:xfrm>
        </p:grpSpPr>
        <p:sp>
          <p:nvSpPr>
            <p:cNvPr id="6" name="WhiteBox"/>
            <p:cNvSpPr>
              <a:spLocks/>
            </p:cNvSpPr>
            <p:nvPr userDrawn="1"/>
          </p:nvSpPr>
          <p:spPr bwMode="grayWhite">
            <a:xfrm>
              <a:off x="6818313" y="-3175"/>
              <a:ext cx="2325687" cy="5151438"/>
            </a:xfrm>
            <a:custGeom>
              <a:avLst/>
              <a:gdLst>
                <a:gd name="T0" fmla="*/ 0 w 2324772"/>
                <a:gd name="T1" fmla="*/ 6849230 h 6860287"/>
                <a:gd name="T2" fmla="*/ 729979 w 2324772"/>
                <a:gd name="T3" fmla="*/ 0 h 6860287"/>
                <a:gd name="T4" fmla="*/ 2346832 w 2324772"/>
                <a:gd name="T5" fmla="*/ 0 h 6860287"/>
                <a:gd name="T6" fmla="*/ 2345798 w 2324772"/>
                <a:gd name="T7" fmla="*/ 6850816 h 6860287"/>
                <a:gd name="T8" fmla="*/ 0 w 2324772"/>
                <a:gd name="T9" fmla="*/ 6849230 h 6860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24772"/>
                <a:gd name="connsiteY0" fmla="*/ 6862930 h 6864518"/>
                <a:gd name="connsiteX1" fmla="*/ 535865 w 2324772"/>
                <a:gd name="connsiteY1" fmla="*/ 0 h 6864518"/>
                <a:gd name="connsiteX2" fmla="*/ 2324772 w 2324772"/>
                <a:gd name="connsiteY2" fmla="*/ 4231 h 6864518"/>
                <a:gd name="connsiteX3" fmla="*/ 2323748 w 2324772"/>
                <a:gd name="connsiteY3" fmla="*/ 6864518 h 6864518"/>
                <a:gd name="connsiteX4" fmla="*/ 0 w 2324772"/>
                <a:gd name="connsiteY4" fmla="*/ 6862930 h 686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772" h="6864518">
                  <a:moveTo>
                    <a:pt x="0" y="6862930"/>
                  </a:moveTo>
                  <a:lnTo>
                    <a:pt x="535865" y="0"/>
                  </a:lnTo>
                  <a:lnTo>
                    <a:pt x="2324772" y="4231"/>
                  </a:lnTo>
                  <a:cubicBezTo>
                    <a:pt x="2323796" y="2292263"/>
                    <a:pt x="2324724" y="4576486"/>
                    <a:pt x="2323748" y="6864518"/>
                  </a:cubicBezTo>
                  <a:lnTo>
                    <a:pt x="0" y="6862930"/>
                  </a:lnTo>
                  <a:close/>
                </a:path>
              </a:pathLst>
            </a:custGeom>
            <a:solidFill>
              <a:srgbClr val="FFFFFF"/>
            </a:solidFill>
            <a:ln w="3175" cap="flat" cmpd="sng" algn="ctr">
              <a:noFill/>
              <a:prstDash val="solid"/>
              <a:round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endParaRPr lang="en-US">
                <a:solidFill>
                  <a:srgbClr val="333333"/>
                </a:solidFill>
              </a:endParaRPr>
            </a:p>
          </p:txBody>
        </p:sp>
        <p:pic>
          <p:nvPicPr>
            <p:cNvPr id="7" name="LogoBlack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952" b="6451"/>
            <a:stretch>
              <a:fillRect/>
            </a:stretch>
          </p:blipFill>
          <p:spPr bwMode="gray">
            <a:xfrm>
              <a:off x="7686675" y="136526"/>
              <a:ext cx="1206500" cy="120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/>
          <p:cNvGrpSpPr>
            <a:grpSpLocks/>
          </p:cNvGrpSpPr>
          <p:nvPr userDrawn="1"/>
        </p:nvGrpSpPr>
        <p:grpSpPr bwMode="auto">
          <a:xfrm>
            <a:off x="6818326" y="-4762"/>
            <a:ext cx="2325687" cy="5149848"/>
            <a:chOff x="6818313" y="-4763"/>
            <a:chExt cx="2325687" cy="5151438"/>
          </a:xfrm>
        </p:grpSpPr>
        <p:sp>
          <p:nvSpPr>
            <p:cNvPr id="9" name="WhiteBox"/>
            <p:cNvSpPr>
              <a:spLocks/>
            </p:cNvSpPr>
            <p:nvPr userDrawn="1"/>
          </p:nvSpPr>
          <p:spPr bwMode="grayWhite">
            <a:xfrm>
              <a:off x="6818313" y="-4763"/>
              <a:ext cx="2325687" cy="5151438"/>
            </a:xfrm>
            <a:custGeom>
              <a:avLst/>
              <a:gdLst>
                <a:gd name="T0" fmla="*/ 0 w 2324772"/>
                <a:gd name="T1" fmla="*/ 6849230 h 6860287"/>
                <a:gd name="T2" fmla="*/ 729979 w 2324772"/>
                <a:gd name="T3" fmla="*/ 0 h 6860287"/>
                <a:gd name="T4" fmla="*/ 2346832 w 2324772"/>
                <a:gd name="T5" fmla="*/ 0 h 6860287"/>
                <a:gd name="T6" fmla="*/ 2345798 w 2324772"/>
                <a:gd name="T7" fmla="*/ 6850816 h 6860287"/>
                <a:gd name="T8" fmla="*/ 0 w 2324772"/>
                <a:gd name="T9" fmla="*/ 6849230 h 6860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24772"/>
                <a:gd name="connsiteY0" fmla="*/ 6862930 h 6864518"/>
                <a:gd name="connsiteX1" fmla="*/ 535865 w 2324772"/>
                <a:gd name="connsiteY1" fmla="*/ 0 h 6864518"/>
                <a:gd name="connsiteX2" fmla="*/ 2324772 w 2324772"/>
                <a:gd name="connsiteY2" fmla="*/ 4231 h 6864518"/>
                <a:gd name="connsiteX3" fmla="*/ 2323748 w 2324772"/>
                <a:gd name="connsiteY3" fmla="*/ 6864518 h 6864518"/>
                <a:gd name="connsiteX4" fmla="*/ 0 w 2324772"/>
                <a:gd name="connsiteY4" fmla="*/ 6862930 h 686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772" h="6864518">
                  <a:moveTo>
                    <a:pt x="0" y="6862930"/>
                  </a:moveTo>
                  <a:lnTo>
                    <a:pt x="535865" y="0"/>
                  </a:lnTo>
                  <a:lnTo>
                    <a:pt x="2324772" y="4231"/>
                  </a:lnTo>
                  <a:cubicBezTo>
                    <a:pt x="2323796" y="2292263"/>
                    <a:pt x="2324724" y="4576486"/>
                    <a:pt x="2323748" y="6864518"/>
                  </a:cubicBezTo>
                  <a:lnTo>
                    <a:pt x="0" y="6862930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 algn="ctr">
              <a:noFill/>
              <a:prstDash val="solid"/>
              <a:round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endParaRPr lang="en-US">
                <a:solidFill>
                  <a:srgbClr val="333333"/>
                </a:solidFill>
              </a:endParaRPr>
            </a:p>
          </p:txBody>
        </p:sp>
        <p:pic>
          <p:nvPicPr>
            <p:cNvPr id="10" name="LogoWhite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845" b="6442"/>
            <a:stretch>
              <a:fillRect/>
            </a:stretch>
          </p:blipFill>
          <p:spPr bwMode="ltGray">
            <a:xfrm>
              <a:off x="7686676" y="134938"/>
              <a:ext cx="1206500" cy="1210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ransBox"/>
          <p:cNvSpPr>
            <a:spLocks/>
          </p:cNvSpPr>
          <p:nvPr userDrawn="1"/>
        </p:nvSpPr>
        <p:spPr bwMode="auto">
          <a:xfrm rot="16200000" flipH="1">
            <a:off x="3537282" y="-464744"/>
            <a:ext cx="2074223" cy="9148763"/>
          </a:xfrm>
          <a:custGeom>
            <a:avLst/>
            <a:gdLst>
              <a:gd name="T0" fmla="*/ 0 w 2764827"/>
              <a:gd name="T1" fmla="*/ 2147483647 h 6865848"/>
              <a:gd name="T2" fmla="*/ 99 w 2764827"/>
              <a:gd name="T3" fmla="*/ 2147483647 h 6865848"/>
              <a:gd name="T4" fmla="*/ 284 w 2764827"/>
              <a:gd name="T5" fmla="*/ 0 h 6865848"/>
              <a:gd name="T6" fmla="*/ 284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333333"/>
              </a:solidFill>
              <a:latin typeface="Calibri" pitchFamily="34" charset="0"/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3788644"/>
            <a:ext cx="6510338" cy="769144"/>
          </a:xfrm>
        </p:spPr>
        <p:txBody>
          <a:bodyPr tIns="0" rIns="0" bIns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4631595"/>
            <a:ext cx="6510338" cy="421481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3355680764"/>
      </p:ext>
    </p:extLst>
  </p:cSld>
  <p:clrMapOvr>
    <a:masterClrMapping/>
  </p:clrMapOvr>
  <p:hf hdr="0" ftr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31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31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87D9833A-5958-4DE3-B660-DF546E8B240B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40127298"/>
      </p:ext>
    </p:extLst>
  </p:cSld>
  <p:clrMapOvr>
    <a:masterClrMapping/>
  </p:clrMapOvr>
  <p:hf hdr="0" ftr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59" y="1202955"/>
            <a:ext cx="4244975" cy="32130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34" y="1202955"/>
            <a:ext cx="4244975" cy="32130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31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31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D162ACE9-7016-447E-8226-2940A5F0DB03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14649123"/>
      </p:ext>
    </p:extLst>
  </p:cSld>
  <p:clrMapOvr>
    <a:masterClrMapping/>
  </p:clrMapOvr>
  <p:hf hdr="0" ftr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31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4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31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F7F8AAAA-EF77-4DE1-AF5F-9CF8F46C7A25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78984512"/>
      </p:ext>
    </p:extLst>
  </p:cSld>
  <p:clrMapOvr>
    <a:masterClrMapping/>
  </p:clrMapOvr>
  <p:hf hdr="0" ftr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0826" y="1680644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68825" y="1815614"/>
            <a:ext cx="0" cy="260111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203027"/>
            <a:ext cx="4266000" cy="428203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1779040"/>
            <a:ext cx="4267200" cy="26369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203027"/>
            <a:ext cx="4266000" cy="428203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1779040"/>
            <a:ext cx="4266000" cy="26369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31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31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5D34F9FB-9F07-428D-83F7-33E0CE311537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59886984"/>
      </p:ext>
    </p:extLst>
  </p:cSld>
  <p:clrMapOvr>
    <a:masterClrMapping/>
  </p:clrMapOvr>
  <p:hf hdr="0" ftr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203015"/>
            <a:ext cx="9147600" cy="32089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560398" y="6540131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6" y="6540131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3F67CFA6-6D0E-4F37-9FCC-378B592F4851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94913209"/>
      </p:ext>
    </p:extLst>
  </p:cSld>
  <p:clrMapOvr>
    <a:masterClrMapping/>
  </p:clrMapOvr>
  <p:hf hdr="0" ftr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203017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203017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203017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9"/>
          </p:nvPr>
        </p:nvSpPr>
        <p:spPr bwMode="gray">
          <a:xfrm>
            <a:off x="560398" y="6540131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20"/>
          </p:nvPr>
        </p:nvSpPr>
        <p:spPr bwMode="gray">
          <a:xfrm>
            <a:off x="250826" y="6540131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2F5E5578-F027-4D31-BD39-E3B55667D03C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15072379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316603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6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2" y="4604147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76"/>
            <a:ext cx="9144000" cy="46041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9B43D2E-9472-4BAA-BF49-E18BF83753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923877901"/>
      </p:ext>
    </p:extLst>
  </p:cSld>
  <p:clrMapOvr>
    <a:masterClrMapping/>
  </p:clrMapOvr>
  <p:hf hdr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12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203016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203016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203016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3390912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3390912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22"/>
          </p:nvPr>
        </p:nvSpPr>
        <p:spPr bwMode="gray">
          <a:xfrm>
            <a:off x="560398" y="6540131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23"/>
          </p:nvPr>
        </p:nvSpPr>
        <p:spPr bwMode="gray">
          <a:xfrm>
            <a:off x="250826" y="6540131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F12466D8-EBD4-4FB7-8CBE-217FE2FDF7DA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35086563"/>
      </p:ext>
    </p:extLst>
  </p:cSld>
  <p:clrMapOvr>
    <a:masterClrMapping/>
  </p:clrMapOvr>
  <p:hf hdr="0" ftr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31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31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44BBFD75-338C-4A89-9350-78F68CC5036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43467309"/>
      </p:ext>
    </p:extLst>
  </p:cSld>
  <p:clrMapOvr>
    <a:masterClrMapping/>
  </p:clrMapOvr>
  <p:hf hdr="0" ftr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2" y="4603917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2"/>
            <a:ext cx="9144000" cy="460414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31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31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0F3D98A8-B1DF-4035-BDD0-A96D9D56C80E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68250325"/>
      </p:ext>
    </p:extLst>
  </p:cSld>
  <p:clrMapOvr>
    <a:masterClrMapping/>
  </p:clrMapOvr>
  <p:hf hdr="0" ftr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203016"/>
            <a:ext cx="9144000" cy="21057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6" y="3390963"/>
            <a:ext cx="8642350" cy="102512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4"/>
          </p:nvPr>
        </p:nvSpPr>
        <p:spPr bwMode="gray">
          <a:xfrm>
            <a:off x="560398" y="6540131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5"/>
          </p:nvPr>
        </p:nvSpPr>
        <p:spPr bwMode="gray">
          <a:xfrm>
            <a:off x="250826" y="6540131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8DDCBA5F-9C2C-44FA-A90D-4652A831C18D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71295748"/>
      </p:ext>
    </p:extLst>
  </p:cSld>
  <p:clrMapOvr>
    <a:masterClrMapping/>
  </p:clrMapOvr>
  <p:hf hdr="0" ftr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62" y="1203016"/>
            <a:ext cx="4267201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70" y="1203016"/>
            <a:ext cx="4267201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12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3390912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560398" y="6540131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2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6" y="6540131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D9397870-A630-4BE7-BD22-C50FEE6BE29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19206243"/>
      </p:ext>
    </p:extLst>
  </p:cSld>
  <p:clrMapOvr>
    <a:masterClrMapping/>
  </p:clrMapOvr>
  <p:hf hdr="0" ftr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41" y="1203017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77" y="1203017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94" y="1203017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21" y="1203017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38" y="1203017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88" y="1203017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41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77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94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21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38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88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41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77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94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21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38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88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xtClassification"/>
          <p:cNvSpPr>
            <a:spLocks noGrp="1"/>
          </p:cNvSpPr>
          <p:nvPr>
            <p:ph type="dt" sz="quarter" idx="34"/>
          </p:nvPr>
        </p:nvSpPr>
        <p:spPr bwMode="gray">
          <a:xfrm>
            <a:off x="560398" y="6540131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40" name="TxtPageNumber"/>
          <p:cNvSpPr>
            <a:spLocks noGrp="1"/>
          </p:cNvSpPr>
          <p:nvPr>
            <p:ph type="sldNum" sz="quarter" idx="35"/>
          </p:nvPr>
        </p:nvSpPr>
        <p:spPr bwMode="gray">
          <a:xfrm>
            <a:off x="250826" y="6540131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1B444FED-5B33-4FB0-8504-80ED138AF11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87714501"/>
      </p:ext>
    </p:extLst>
  </p:cSld>
  <p:clrMapOvr>
    <a:masterClrMapping/>
  </p:clrMapOvr>
  <p:hf hdr="0" ftr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3"/>
          <a:stretch/>
        </p:blipFill>
        <p:spPr bwMode="auto">
          <a:xfrm>
            <a:off x="-7934" y="0"/>
            <a:ext cx="7569201" cy="444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ogoBlac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6" t="5869" r="4056" b="7185"/>
          <a:stretch>
            <a:fillRect/>
          </a:stretch>
        </p:blipFill>
        <p:spPr bwMode="gray">
          <a:xfrm>
            <a:off x="7740679" y="141735"/>
            <a:ext cx="1223963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ransBox"/>
          <p:cNvSpPr>
            <a:spLocks/>
          </p:cNvSpPr>
          <p:nvPr/>
        </p:nvSpPr>
        <p:spPr bwMode="auto">
          <a:xfrm rot="16200000" flipH="1">
            <a:off x="3532684" y="-465482"/>
            <a:ext cx="2074069" cy="9148763"/>
          </a:xfrm>
          <a:custGeom>
            <a:avLst/>
            <a:gdLst>
              <a:gd name="T0" fmla="*/ 0 w 2764827"/>
              <a:gd name="T1" fmla="*/ 2147483647 h 6865848"/>
              <a:gd name="T2" fmla="*/ 968994 w 2764827"/>
              <a:gd name="T3" fmla="*/ 5897004 h 6865848"/>
              <a:gd name="T4" fmla="*/ 2781620 w 2764827"/>
              <a:gd name="T5" fmla="*/ 0 h 6865848"/>
              <a:gd name="T6" fmla="*/ 2780589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7" name="WhiteBox"/>
          <p:cNvSpPr>
            <a:spLocks/>
          </p:cNvSpPr>
          <p:nvPr/>
        </p:nvSpPr>
        <p:spPr bwMode="gray">
          <a:xfrm>
            <a:off x="6818326" y="51"/>
            <a:ext cx="2325687" cy="5144691"/>
          </a:xfrm>
          <a:custGeom>
            <a:avLst/>
            <a:gdLst>
              <a:gd name="T0" fmla="*/ 0 w 2324772"/>
              <a:gd name="T1" fmla="*/ 6846438 h 6860287"/>
              <a:gd name="T2" fmla="*/ 731129 w 2324772"/>
              <a:gd name="T3" fmla="*/ 0 h 6860287"/>
              <a:gd name="T4" fmla="*/ 2350529 w 2324772"/>
              <a:gd name="T5" fmla="*/ 0 h 6860287"/>
              <a:gd name="T6" fmla="*/ 2349493 w 2324772"/>
              <a:gd name="T7" fmla="*/ 6848024 h 6860287"/>
              <a:gd name="T8" fmla="*/ 0 w 2324772"/>
              <a:gd name="T9" fmla="*/ 6846438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4772" h="6860287">
                <a:moveTo>
                  <a:pt x="0" y="6858699"/>
                </a:moveTo>
                <a:lnTo>
                  <a:pt x="723116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lIns="91438" tIns="45719" rIns="91438" bIns="45719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pic>
        <p:nvPicPr>
          <p:cNvPr id="8" name="LogoWhit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75" t="5966" r="4498" b="2028"/>
          <a:stretch>
            <a:fillRect/>
          </a:stretch>
        </p:blipFill>
        <p:spPr bwMode="ltGray">
          <a:xfrm>
            <a:off x="7740679" y="141685"/>
            <a:ext cx="1223963" cy="122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3788620"/>
            <a:ext cx="6510338" cy="769144"/>
          </a:xfrm>
        </p:spPr>
        <p:txBody>
          <a:bodyPr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4631584"/>
            <a:ext cx="6510338" cy="421481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7735889" y="4911380"/>
            <a:ext cx="1079500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r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0" name="TxtFooter"/>
          <p:cNvSpPr>
            <a:spLocks noGrp="1"/>
          </p:cNvSpPr>
          <p:nvPr>
            <p:ph type="ftr" sz="quarter" idx="11"/>
          </p:nvPr>
        </p:nvSpPr>
        <p:spPr>
          <a:xfrm>
            <a:off x="6897688" y="4911380"/>
            <a:ext cx="2476500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996712509"/>
      </p:ext>
    </p:extLst>
  </p:cSld>
  <p:clrMapOvr>
    <a:masterClrMapping/>
  </p:clrMapOvr>
  <p:hf sldNum="0" hdr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44467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20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6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631"/>
            <a:ext cx="841704" cy="5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613889EC-4D26-49D4-AE78-C084FE9234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783090593"/>
      </p:ext>
    </p:extLst>
  </p:cSld>
  <p:clrMapOvr>
    <a:masterClrMapping/>
  </p:clrMapOvr>
  <p:hf hdr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45491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20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59" y="1175195"/>
            <a:ext cx="4244975" cy="324088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34" y="1175195"/>
            <a:ext cx="4244975" cy="324088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3A77D22-5F8B-4DC9-A1D5-C045906FB1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99166876"/>
      </p:ext>
    </p:extLst>
  </p:cSld>
  <p:clrMapOvr>
    <a:masterClrMapping/>
  </p:clrMapOvr>
  <p:hf hdr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46515" name="think-cell Slide" r:id="rId3" imgW="180" imgH="180" progId="">
              <p:embed/>
            </p:oleObj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460420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5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9261E653-2ACB-4039-93DF-0CB91E2E3D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994966978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315579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175219"/>
            <a:ext cx="9144000" cy="2133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6" y="3390975"/>
            <a:ext cx="8642350" cy="102512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4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5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FA9E12A2-DEFA-48A3-918B-9352C3017A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6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679424284"/>
      </p:ext>
    </p:extLst>
  </p:cSld>
  <p:clrMapOvr>
    <a:masterClrMapping/>
  </p:clrMapOvr>
  <p:hf hdr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47539" name="think-cell Slide" r:id="rId3" imgW="180" imgH="180" progId="">
              <p:embed/>
            </p:oleObj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0" y="460420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9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250826" y="1681163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68825" y="1815737"/>
            <a:ext cx="0" cy="2600325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175147"/>
            <a:ext cx="4266000" cy="456009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1815715"/>
            <a:ext cx="4267200" cy="26003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175147"/>
            <a:ext cx="4266000" cy="456009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1815715"/>
            <a:ext cx="4266000" cy="26003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1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ADB5E6BC-F140-455F-94C6-DE3A1CDB8C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506229423"/>
      </p:ext>
    </p:extLst>
  </p:cSld>
  <p:clrMapOvr>
    <a:masterClrMapping/>
  </p:clrMapOvr>
  <p:hf hd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48563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20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175149"/>
            <a:ext cx="9147600" cy="3240881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70160605-357F-4D1F-94AF-D096FFCE2C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3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4052224260"/>
      </p:ext>
    </p:extLst>
  </p:cSld>
  <p:clrMapOvr>
    <a:masterClrMapping/>
  </p:clrMapOvr>
  <p:hf hdr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49587" name="think-cell Slide" r:id="rId3" imgW="180" imgH="180" progId="">
              <p:embed/>
            </p:oleObj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0" y="460420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9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175195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175195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175195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xtClassification"/>
          <p:cNvSpPr>
            <a:spLocks noGrp="1"/>
          </p:cNvSpPr>
          <p:nvPr>
            <p:ph type="dt" sz="quarter" idx="19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1" name="TxtPageNumber"/>
          <p:cNvSpPr>
            <a:spLocks noGrp="1"/>
          </p:cNvSpPr>
          <p:nvPr>
            <p:ph type="sldNum" sz="quarter" idx="20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7DF70C7-BE2A-4A5C-B190-0D0B4EF3D6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" name="TxtFooter"/>
          <p:cNvSpPr>
            <a:spLocks noGrp="1"/>
          </p:cNvSpPr>
          <p:nvPr>
            <p:ph type="ftr" sz="quarter" idx="21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737422213"/>
      </p:ext>
    </p:extLst>
  </p:cSld>
  <p:clrMapOvr>
    <a:masterClrMapping/>
  </p:clrMapOvr>
  <p:hf hdr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50611" name="think-cell Slide" r:id="rId3" imgW="180" imgH="180" progId="">
              <p:embed/>
            </p:oleObj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gray">
          <a:xfrm>
            <a:off x="0" y="460420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11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xtClassification"/>
          <p:cNvSpPr>
            <a:spLocks noGrp="1"/>
          </p:cNvSpPr>
          <p:nvPr>
            <p:ph type="dt" sz="quarter" idx="22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3" name="TxtPageNumber"/>
          <p:cNvSpPr>
            <a:spLocks noGrp="1"/>
          </p:cNvSpPr>
          <p:nvPr>
            <p:ph type="sldNum" sz="quarter" idx="23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F9D6F542-B12C-4C16-85F5-3BD1736DC8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TxtFooter"/>
          <p:cNvSpPr>
            <a:spLocks noGrp="1"/>
          </p:cNvSpPr>
          <p:nvPr>
            <p:ph type="ftr" sz="quarter" idx="24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26337682"/>
      </p:ext>
    </p:extLst>
  </p:cSld>
  <p:clrMapOvr>
    <a:masterClrMapping/>
  </p:clrMapOvr>
  <p:hf hdr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51635" name="think-cell Slide" r:id="rId3" imgW="180" imgH="180" progId="">
              <p:embed/>
            </p:oleObj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gray">
          <a:xfrm>
            <a:off x="0" y="460420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4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E8C3EACB-E559-443A-9034-E7A7180E06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84602487"/>
      </p:ext>
    </p:extLst>
  </p:cSld>
  <p:clrMapOvr>
    <a:masterClrMapping/>
  </p:clrMapOvr>
  <p:hf hdr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52659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20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6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2" y="4604147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53"/>
            <a:ext cx="9144000" cy="46041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9B43D2E-9472-4BAA-BF49-E18BF83753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94025692"/>
      </p:ext>
    </p:extLst>
  </p:cSld>
  <p:clrMapOvr>
    <a:masterClrMapping/>
  </p:clrMapOvr>
  <p:hf hdr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53683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20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175196"/>
            <a:ext cx="9144000" cy="2133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6" y="3390952"/>
            <a:ext cx="8642350" cy="102512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4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5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FA9E12A2-DEFA-48A3-918B-9352C3017A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6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4142259969"/>
      </p:ext>
    </p:extLst>
  </p:cSld>
  <p:clrMapOvr>
    <a:masterClrMapping/>
  </p:clrMapOvr>
  <p:hf hdr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54707" name="think-cell Slide" r:id="rId3" imgW="180" imgH="180" progId="">
              <p:embed/>
            </p:oleObj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gray">
          <a:xfrm>
            <a:off x="0" y="460420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13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62" y="1175147"/>
            <a:ext cx="4267201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70" y="1175147"/>
            <a:ext cx="4267201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00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3390900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5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89937D48-FCF0-4D68-84BA-955F059936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" name="TxtFooter"/>
          <p:cNvSpPr>
            <a:spLocks noGrp="1"/>
          </p:cNvSpPr>
          <p:nvPr>
            <p:ph type="ftr" sz="quarter" idx="23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440439593"/>
      </p:ext>
    </p:extLst>
  </p:cSld>
  <p:clrMapOvr>
    <a:masterClrMapping/>
  </p:clrMapOvr>
  <p:hf hdr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55731" name="think-cell Slide" r:id="rId3" imgW="180" imgH="180" progId="">
              <p:embed/>
            </p:oleObj>
          </a:graphicData>
        </a:graphic>
      </p:graphicFrame>
      <p:sp>
        <p:nvSpPr>
          <p:cNvPr id="40" name="Rectangle 2"/>
          <p:cNvSpPr>
            <a:spLocks noChangeArrowheads="1"/>
          </p:cNvSpPr>
          <p:nvPr/>
        </p:nvSpPr>
        <p:spPr bwMode="gray">
          <a:xfrm>
            <a:off x="0" y="460420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41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41" y="117519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77" y="117519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94" y="117519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21" y="117519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38" y="117519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88" y="117519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41" y="2286050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77" y="2286050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94" y="2286050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21" y="2286050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38" y="2286050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88" y="2286050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41" y="3387974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77" y="3387974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94" y="3387974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21" y="3387974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38" y="3387974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88" y="3387974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xtClassification"/>
          <p:cNvSpPr>
            <a:spLocks noGrp="1"/>
          </p:cNvSpPr>
          <p:nvPr>
            <p:ph type="dt" sz="quarter" idx="34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43" name="TxtPageNumber"/>
          <p:cNvSpPr>
            <a:spLocks noGrp="1"/>
          </p:cNvSpPr>
          <p:nvPr>
            <p:ph type="sldNum" sz="quarter" idx="35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011F0DFA-1564-4A2E-B6CA-FBBD7CEEB2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4" name="TxtFooter"/>
          <p:cNvSpPr>
            <a:spLocks noGrp="1"/>
          </p:cNvSpPr>
          <p:nvPr>
            <p:ph type="ftr" sz="quarter" idx="36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601253531"/>
      </p:ext>
    </p:extLst>
  </p:cSld>
  <p:clrMapOvr>
    <a:masterClrMapping/>
  </p:clrMapOvr>
  <p:hf hdr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2212181" y="2212182"/>
            <a:ext cx="5143500" cy="719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82" y="3793493"/>
            <a:ext cx="687388" cy="112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85787"/>
            <a:ext cx="5181600" cy="47677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12" name="Vertical Title 1"/>
          <p:cNvSpPr>
            <a:spLocks noGrp="1"/>
          </p:cNvSpPr>
          <p:nvPr>
            <p:ph type="title" orient="vert"/>
          </p:nvPr>
        </p:nvSpPr>
        <p:spPr>
          <a:xfrm>
            <a:off x="7542252" y="184549"/>
            <a:ext cx="1342707" cy="47689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86E430C0-1167-4898-BC6A-66C9E246AC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914590753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314555" name="think-cell Slide" r:id="rId3" imgW="180" imgH="180" progId="">
              <p:embed/>
            </p:oleObj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13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62" y="1175147"/>
            <a:ext cx="4267201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70" y="1175147"/>
            <a:ext cx="4267201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00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3390900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5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89937D48-FCF0-4D68-84BA-955F059936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" name="TxtFooter"/>
          <p:cNvSpPr>
            <a:spLocks noGrp="1"/>
          </p:cNvSpPr>
          <p:nvPr>
            <p:ph type="ftr" sz="quarter" idx="23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851118752"/>
      </p:ext>
    </p:extLst>
  </p:cSld>
  <p:clrMapOvr>
    <a:masterClrMapping/>
  </p:clrMapOvr>
  <p:hf hdr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56755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20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8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630706" y="123877"/>
            <a:ext cx="5244074" cy="43898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half" idx="2"/>
          </p:nvPr>
        </p:nvSpPr>
        <p:spPr>
          <a:xfrm>
            <a:off x="309286" y="984454"/>
            <a:ext cx="3240741" cy="35089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295854" y="154786"/>
            <a:ext cx="3254189" cy="793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 dirty="0" smtClean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2014-04-10</a:t>
            </a:r>
          </a:p>
        </p:txBody>
      </p:sp>
      <p:sp>
        <p:nvSpPr>
          <p:cNvPr id="12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7C537FA9-67F2-4A53-A36D-B05C16B94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4012344270"/>
      </p:ext>
    </p:extLst>
  </p:cSld>
  <p:clrMapOvr>
    <a:masterClrMapping/>
  </p:clrMapOvr>
  <p:hf hdr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82" y="142923"/>
            <a:ext cx="8499475" cy="7727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343076"/>
            <a:ext cx="4173538" cy="29991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812" y="1343076"/>
            <a:ext cx="4173537" cy="29991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94537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3"/>
          <a:stretch/>
        </p:blipFill>
        <p:spPr bwMode="auto">
          <a:xfrm>
            <a:off x="-7933" y="3"/>
            <a:ext cx="8818447" cy="517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ogoBlac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6" t="5869" r="4056" b="7185"/>
          <a:stretch>
            <a:fillRect/>
          </a:stretch>
        </p:blipFill>
        <p:spPr bwMode="gray">
          <a:xfrm>
            <a:off x="7740679" y="141757"/>
            <a:ext cx="1223963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ransBox"/>
          <p:cNvSpPr>
            <a:spLocks/>
          </p:cNvSpPr>
          <p:nvPr/>
        </p:nvSpPr>
        <p:spPr bwMode="auto">
          <a:xfrm rot="16200000" flipH="1">
            <a:off x="3532730" y="-465459"/>
            <a:ext cx="2074069" cy="9148763"/>
          </a:xfrm>
          <a:custGeom>
            <a:avLst/>
            <a:gdLst>
              <a:gd name="T0" fmla="*/ 0 w 2764827"/>
              <a:gd name="T1" fmla="*/ 2147483647 h 6865848"/>
              <a:gd name="T2" fmla="*/ 968994 w 2764827"/>
              <a:gd name="T3" fmla="*/ 5897004 h 6865848"/>
              <a:gd name="T4" fmla="*/ 2781620 w 2764827"/>
              <a:gd name="T5" fmla="*/ 0 h 6865848"/>
              <a:gd name="T6" fmla="*/ 2780589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7" name="WhiteBox"/>
          <p:cNvSpPr>
            <a:spLocks/>
          </p:cNvSpPr>
          <p:nvPr/>
        </p:nvSpPr>
        <p:spPr bwMode="gray">
          <a:xfrm>
            <a:off x="6818326" y="74"/>
            <a:ext cx="2325687" cy="5144691"/>
          </a:xfrm>
          <a:custGeom>
            <a:avLst/>
            <a:gdLst>
              <a:gd name="T0" fmla="*/ 0 w 2324772"/>
              <a:gd name="T1" fmla="*/ 6846438 h 6860287"/>
              <a:gd name="T2" fmla="*/ 731129 w 2324772"/>
              <a:gd name="T3" fmla="*/ 0 h 6860287"/>
              <a:gd name="T4" fmla="*/ 2350529 w 2324772"/>
              <a:gd name="T5" fmla="*/ 0 h 6860287"/>
              <a:gd name="T6" fmla="*/ 2349493 w 2324772"/>
              <a:gd name="T7" fmla="*/ 6848024 h 6860287"/>
              <a:gd name="T8" fmla="*/ 0 w 2324772"/>
              <a:gd name="T9" fmla="*/ 6846438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4772" h="6860287">
                <a:moveTo>
                  <a:pt x="0" y="6858699"/>
                </a:moveTo>
                <a:lnTo>
                  <a:pt x="723116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lIns="91438" tIns="45719" rIns="91438" bIns="45719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pic>
        <p:nvPicPr>
          <p:cNvPr id="8" name="LogoWhit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75" t="5966" r="4498" b="2028"/>
          <a:stretch>
            <a:fillRect/>
          </a:stretch>
        </p:blipFill>
        <p:spPr bwMode="ltGray">
          <a:xfrm>
            <a:off x="7740679" y="141685"/>
            <a:ext cx="1223963" cy="122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3788643"/>
            <a:ext cx="6510338" cy="769144"/>
          </a:xfrm>
        </p:spPr>
        <p:txBody>
          <a:bodyPr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4631607"/>
            <a:ext cx="6510338" cy="421481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7735889" y="4911403"/>
            <a:ext cx="1079500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r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0" name="TxtFooter"/>
          <p:cNvSpPr>
            <a:spLocks noGrp="1"/>
          </p:cNvSpPr>
          <p:nvPr>
            <p:ph type="ftr" sz="quarter" idx="11"/>
          </p:nvPr>
        </p:nvSpPr>
        <p:spPr>
          <a:xfrm>
            <a:off x="6897688" y="4911403"/>
            <a:ext cx="2476500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604013938"/>
      </p:ext>
    </p:extLst>
  </p:cSld>
  <p:clrMapOvr>
    <a:masterClrMapping/>
  </p:clrMapOvr>
  <p:hf sldNum="0" hdr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72102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6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654"/>
            <a:ext cx="841704" cy="5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613889EC-4D26-49D4-AE78-C084FE9234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495312406"/>
      </p:ext>
    </p:extLst>
  </p:cSld>
  <p:clrMapOvr>
    <a:masterClrMapping/>
  </p:clrMapOvr>
  <p:hf hdr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71078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59" y="1175218"/>
            <a:ext cx="4244975" cy="324088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34" y="1175218"/>
            <a:ext cx="4244975" cy="324088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3A77D22-5F8B-4DC9-A1D5-C045906FB1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4113860500"/>
      </p:ext>
    </p:extLst>
  </p:cSld>
  <p:clrMapOvr>
    <a:masterClrMapping/>
  </p:clrMapOvr>
  <p:hf hdr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70054" name="think-cell Slide" r:id="rId3" imgW="180" imgH="180" progId="">
              <p:embed/>
            </p:oleObj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5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9261E653-2ACB-4039-93DF-0CB91E2E3D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52620935"/>
      </p:ext>
    </p:extLst>
  </p:cSld>
  <p:clrMapOvr>
    <a:masterClrMapping/>
  </p:clrMapOvr>
  <p:hf hdr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69030" name="think-cell Slide" r:id="rId3" imgW="180" imgH="180" progId="">
              <p:embed/>
            </p:oleObj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9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250826" y="1681163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68825" y="1815737"/>
            <a:ext cx="0" cy="2600325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175147"/>
            <a:ext cx="4266000" cy="456009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1815718"/>
            <a:ext cx="4267200" cy="26003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175147"/>
            <a:ext cx="4266000" cy="456009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1815718"/>
            <a:ext cx="4266000" cy="26003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1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ADB5E6BC-F140-455F-94C6-DE3A1CDB8C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648781016"/>
      </p:ext>
    </p:extLst>
  </p:cSld>
  <p:clrMapOvr>
    <a:masterClrMapping/>
  </p:clrMapOvr>
  <p:hf hdr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68006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175149"/>
            <a:ext cx="9147600" cy="3240881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70160605-357F-4D1F-94AF-D096FFCE2C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3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29982635"/>
      </p:ext>
    </p:extLst>
  </p:cSld>
  <p:clrMapOvr>
    <a:masterClrMapping/>
  </p:clrMapOvr>
  <p:hf hdr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66982" name="think-cell Slide" r:id="rId3" imgW="180" imgH="180" progId="">
              <p:embed/>
            </p:oleObj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9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175218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175218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175218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xtClassification"/>
          <p:cNvSpPr>
            <a:spLocks noGrp="1"/>
          </p:cNvSpPr>
          <p:nvPr>
            <p:ph type="dt" sz="quarter" idx="19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1" name="TxtPageNumber"/>
          <p:cNvSpPr>
            <a:spLocks noGrp="1"/>
          </p:cNvSpPr>
          <p:nvPr>
            <p:ph type="sldNum" sz="quarter" idx="20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7DF70C7-BE2A-4A5C-B190-0D0B4EF3D6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" name="TxtFooter"/>
          <p:cNvSpPr>
            <a:spLocks noGrp="1"/>
          </p:cNvSpPr>
          <p:nvPr>
            <p:ph type="ftr" sz="quarter" idx="21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893378077"/>
      </p:ext>
    </p:extLst>
  </p:cSld>
  <p:clrMapOvr>
    <a:masterClrMapping/>
  </p:clrMapOvr>
  <p:hf hdr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65958" name="think-cell Slide" r:id="rId3" imgW="180" imgH="180" progId="">
              <p:embed/>
            </p:oleObj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11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xtClassification"/>
          <p:cNvSpPr>
            <a:spLocks noGrp="1"/>
          </p:cNvSpPr>
          <p:nvPr>
            <p:ph type="dt" sz="quarter" idx="22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3" name="TxtPageNumber"/>
          <p:cNvSpPr>
            <a:spLocks noGrp="1"/>
          </p:cNvSpPr>
          <p:nvPr>
            <p:ph type="sldNum" sz="quarter" idx="23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F9D6F542-B12C-4C16-85F5-3BD1736DC8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TxtFooter"/>
          <p:cNvSpPr>
            <a:spLocks noGrp="1"/>
          </p:cNvSpPr>
          <p:nvPr>
            <p:ph type="ftr" sz="quarter" idx="24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552945588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313531" name="think-cell Slide" r:id="rId3" imgW="180" imgH="180" progId="">
              <p:embed/>
            </p:oleObj>
          </a:graphicData>
        </a:graphic>
      </p:graphicFrame>
      <p:sp>
        <p:nvSpPr>
          <p:cNvPr id="40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41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41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77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94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21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38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88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41" y="2286072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77" y="2286072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94" y="2286072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21" y="2286072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38" y="2286072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88" y="2286072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41" y="3387997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77" y="3387997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94" y="3387997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21" y="3387997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38" y="3387997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88" y="3387997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xtClassification"/>
          <p:cNvSpPr>
            <a:spLocks noGrp="1"/>
          </p:cNvSpPr>
          <p:nvPr>
            <p:ph type="dt" sz="quarter" idx="34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43" name="TxtPageNumber"/>
          <p:cNvSpPr>
            <a:spLocks noGrp="1"/>
          </p:cNvSpPr>
          <p:nvPr>
            <p:ph type="sldNum" sz="quarter" idx="35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011F0DFA-1564-4A2E-B6CA-FBBD7CEEB2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4" name="TxtFooter"/>
          <p:cNvSpPr>
            <a:spLocks noGrp="1"/>
          </p:cNvSpPr>
          <p:nvPr>
            <p:ph type="ftr" sz="quarter" idx="36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718757420"/>
      </p:ext>
    </p:extLst>
  </p:cSld>
  <p:clrMapOvr>
    <a:masterClrMapping/>
  </p:clrMapOvr>
  <p:hf hdr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 userDrawn="1"/>
        </p:nvSpPr>
        <p:spPr bwMode="gray">
          <a:xfrm>
            <a:off x="0" y="4605343"/>
            <a:ext cx="9144000" cy="539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/>
          <a:p>
            <a:endParaRPr lang="en-GB">
              <a:solidFill>
                <a:srgbClr val="333333"/>
              </a:solidFill>
            </a:endParaRPr>
          </a:p>
        </p:txBody>
      </p:sp>
      <p:pic>
        <p:nvPicPr>
          <p:cNvPr id="9" name="Picture 6" descr="statoil_horizontal_neg_rgb_HD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9" y="4627563"/>
            <a:ext cx="849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6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64934" name="think-cell Slide" r:id="rId4" imgW="180" imgH="180" progId="">
              <p:embed/>
            </p:oleObj>
          </a:graphicData>
        </a:graphic>
      </p:graphicFrame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250826" y="4804344"/>
            <a:ext cx="357124" cy="196789"/>
          </a:xfrm>
          <a:prstGeom prst="rect">
            <a:avLst/>
          </a:prstGeom>
        </p:spPr>
        <p:txBody>
          <a:bodyPr lIns="91438" tIns="45719" rIns="91438" bIns="45719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9999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5B8D4839-6FB2-41C1-A2A9-30262DFF82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149352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 userDrawn="1"/>
        </p:nvSpPr>
        <p:spPr bwMode="gray">
          <a:xfrm>
            <a:off x="0" y="4605343"/>
            <a:ext cx="9144000" cy="539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/>
          <a:p>
            <a:endParaRPr lang="en-GB">
              <a:solidFill>
                <a:srgbClr val="333333"/>
              </a:solidFill>
            </a:endParaRPr>
          </a:p>
        </p:txBody>
      </p:sp>
      <p:pic>
        <p:nvPicPr>
          <p:cNvPr id="9" name="Picture 6" descr="statoil_horizontal_neg_rgb_HD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9" y="4627563"/>
            <a:ext cx="849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6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63910" name="think-cell Slide" r:id="rId4" imgW="180" imgH="180" progId="">
              <p:embed/>
            </p:oleObj>
          </a:graphicData>
        </a:graphic>
      </p:graphicFrame>
      <p:sp>
        <p:nvSpPr>
          <p:cNvPr id="7" name="Rectangle 2"/>
          <p:cNvSpPr>
            <a:spLocks noChangeArrowheads="1"/>
          </p:cNvSpPr>
          <p:nvPr userDrawn="1"/>
        </p:nvSpPr>
        <p:spPr bwMode="gray">
          <a:xfrm>
            <a:off x="0" y="-10758"/>
            <a:ext cx="9144000" cy="4605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/>
          <a:p>
            <a:endParaRPr lang="en-GB">
              <a:solidFill>
                <a:srgbClr val="333333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50826" y="4804344"/>
            <a:ext cx="357124" cy="196789"/>
          </a:xfrm>
          <a:prstGeom prst="rect">
            <a:avLst/>
          </a:prstGeom>
        </p:spPr>
        <p:txBody>
          <a:bodyPr lIns="91438" tIns="45719" rIns="91438" bIns="45719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9999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5B8D4839-6FB2-41C1-A2A9-30262DFF82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241361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62886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6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2" y="4604147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76"/>
            <a:ext cx="9144000" cy="46041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9B43D2E-9472-4BAA-BF49-E18BF83753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4256260245"/>
      </p:ext>
    </p:extLst>
  </p:cSld>
  <p:clrMapOvr>
    <a:masterClrMapping/>
  </p:clrMapOvr>
  <p:hf hdr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61862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175219"/>
            <a:ext cx="9144000" cy="2133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6" y="3390975"/>
            <a:ext cx="8642350" cy="102512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4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5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FA9E12A2-DEFA-48A3-918B-9352C3017A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6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870531705"/>
      </p:ext>
    </p:extLst>
  </p:cSld>
  <p:clrMapOvr>
    <a:masterClrMapping/>
  </p:clrMapOvr>
  <p:hf hdr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60838" name="think-cell Slide" r:id="rId3" imgW="180" imgH="180" progId="">
              <p:embed/>
            </p:oleObj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13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62" y="1175147"/>
            <a:ext cx="4267201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70" y="1175147"/>
            <a:ext cx="4267201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00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3390900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5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89937D48-FCF0-4D68-84BA-955F059936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" name="TxtFooter"/>
          <p:cNvSpPr>
            <a:spLocks noGrp="1"/>
          </p:cNvSpPr>
          <p:nvPr>
            <p:ph type="ftr" sz="quarter" idx="23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4154290799"/>
      </p:ext>
    </p:extLst>
  </p:cSld>
  <p:clrMapOvr>
    <a:masterClrMapping/>
  </p:clrMapOvr>
  <p:hf hdr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59814" name="think-cell Slide" r:id="rId3" imgW="180" imgH="180" progId="">
              <p:embed/>
            </p:oleObj>
          </a:graphicData>
        </a:graphic>
      </p:graphicFrame>
      <p:sp>
        <p:nvSpPr>
          <p:cNvPr id="40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41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41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77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94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21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38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88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41" y="2286072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77" y="2286072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94" y="2286072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21" y="2286072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38" y="2286072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88" y="2286072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41" y="3387997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77" y="3387997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94" y="3387997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21" y="3387997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38" y="3387997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88" y="3387997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xtClassification"/>
          <p:cNvSpPr>
            <a:spLocks noGrp="1"/>
          </p:cNvSpPr>
          <p:nvPr>
            <p:ph type="dt" sz="quarter" idx="34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43" name="TxtPageNumber"/>
          <p:cNvSpPr>
            <a:spLocks noGrp="1"/>
          </p:cNvSpPr>
          <p:nvPr>
            <p:ph type="sldNum" sz="quarter" idx="35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011F0DFA-1564-4A2E-B6CA-FBBD7CEEB2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4" name="TxtFooter"/>
          <p:cNvSpPr>
            <a:spLocks noGrp="1"/>
          </p:cNvSpPr>
          <p:nvPr>
            <p:ph type="ftr" sz="quarter" idx="36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897276655"/>
      </p:ext>
    </p:extLst>
  </p:cSld>
  <p:clrMapOvr>
    <a:masterClrMapping/>
  </p:clrMapOvr>
  <p:hf hdr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2212181" y="2212182"/>
            <a:ext cx="5143500" cy="719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82" y="3793516"/>
            <a:ext cx="687388" cy="112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85810"/>
            <a:ext cx="5181600" cy="47677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12" name="Vertical Title 1"/>
          <p:cNvSpPr>
            <a:spLocks noGrp="1"/>
          </p:cNvSpPr>
          <p:nvPr>
            <p:ph type="title" orient="vert"/>
          </p:nvPr>
        </p:nvSpPr>
        <p:spPr>
          <a:xfrm>
            <a:off x="7542252" y="184549"/>
            <a:ext cx="1342707" cy="47689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86E430C0-1167-4898-BC6A-66C9E246AC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4293391127"/>
      </p:ext>
    </p:extLst>
  </p:cSld>
  <p:clrMapOvr>
    <a:masterClrMapping/>
  </p:clrMapOvr>
  <p:hf hdr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58790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8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630706" y="123900"/>
            <a:ext cx="5244074" cy="43898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half" idx="2"/>
          </p:nvPr>
        </p:nvSpPr>
        <p:spPr>
          <a:xfrm>
            <a:off x="309286" y="984454"/>
            <a:ext cx="3240741" cy="35089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295854" y="154786"/>
            <a:ext cx="3254189" cy="793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 dirty="0" smtClean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2014-04-10</a:t>
            </a:r>
          </a:p>
        </p:txBody>
      </p:sp>
      <p:sp>
        <p:nvSpPr>
          <p:cNvPr id="12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7C537FA9-67F2-4A53-A36D-B05C16B94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501195980"/>
      </p:ext>
    </p:extLst>
  </p:cSld>
  <p:clrMapOvr>
    <a:masterClrMapping/>
  </p:clrMapOvr>
  <p:hf hdr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82" y="142946"/>
            <a:ext cx="8499475" cy="7727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343099"/>
            <a:ext cx="4173538" cy="29991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812" y="1343099"/>
            <a:ext cx="4173537" cy="29991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95938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826744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2212181" y="2212182"/>
            <a:ext cx="5143500" cy="719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82" y="3793516"/>
            <a:ext cx="687388" cy="112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85810"/>
            <a:ext cx="5181600" cy="47677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12" name="Vertical Title 1"/>
          <p:cNvSpPr>
            <a:spLocks noGrp="1"/>
          </p:cNvSpPr>
          <p:nvPr>
            <p:ph type="title" orient="vert"/>
          </p:nvPr>
        </p:nvSpPr>
        <p:spPr>
          <a:xfrm>
            <a:off x="7542252" y="184549"/>
            <a:ext cx="1342707" cy="47689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86E430C0-1167-4898-BC6A-66C9E246AC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442576165"/>
      </p:ext>
    </p:extLst>
  </p:cSld>
  <p:clrMapOvr>
    <a:masterClrMapping/>
  </p:clrMapOvr>
  <p:hf hdr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6783498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129" y="1714500"/>
            <a:ext cx="4001542" cy="274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7680" y="1714500"/>
            <a:ext cx="4230201" cy="274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0289804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1342303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2474692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2" y="670"/>
            <a:ext cx="9142808" cy="514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7877348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6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DE59-07B5-4018-9652-06E84C42E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E8B3-5B65-4717-8931-829513CB9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72850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DE59-07B5-4018-9652-06E84C42E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E8B3-5B65-4717-8931-829513CB9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99413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DE59-07B5-4018-9652-06E84C42E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E8B3-5B65-4717-8931-829513CB9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31024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DE59-07B5-4018-9652-06E84C42E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E8B3-5B65-4717-8931-829513CB9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325253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8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0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10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DE59-07B5-4018-9652-06E84C42E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E8B3-5B65-4717-8931-829513CB9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942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311483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8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630706" y="123900"/>
            <a:ext cx="5244074" cy="43898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half" idx="2"/>
          </p:nvPr>
        </p:nvSpPr>
        <p:spPr>
          <a:xfrm>
            <a:off x="309286" y="984454"/>
            <a:ext cx="3240741" cy="35089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295854" y="154786"/>
            <a:ext cx="3254189" cy="793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 dirty="0" smtClean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2014-04-10</a:t>
            </a:r>
          </a:p>
        </p:txBody>
      </p:sp>
      <p:sp>
        <p:nvSpPr>
          <p:cNvPr id="12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7C537FA9-67F2-4A53-A36D-B05C16B94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794782489"/>
      </p:ext>
    </p:extLst>
  </p:cSld>
  <p:clrMapOvr>
    <a:masterClrMapping/>
  </p:clrMapOvr>
  <p:hf hdr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DE59-07B5-4018-9652-06E84C42E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E8B3-5B65-4717-8931-829513CB9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59705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DE59-07B5-4018-9652-06E84C42E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E8B3-5B65-4717-8931-829513CB9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10340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4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DE59-07B5-4018-9652-06E84C42E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E8B3-5B65-4717-8931-829513CB9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25646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4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DE59-07B5-4018-9652-06E84C42E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E8B3-5B65-4717-8931-829513CB9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1738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DE59-07B5-4018-9652-06E84C42E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E8B3-5B65-4717-8931-829513CB9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86694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48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DE59-07B5-4018-9652-06E84C42E7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02/09/2015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E8B3-5B65-4717-8931-829513CB9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48309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1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68" r="17448" b="16039"/>
          <a:stretch>
            <a:fillRect/>
          </a:stretch>
        </p:blipFill>
        <p:spPr bwMode="auto">
          <a:xfrm>
            <a:off x="-4763" y="-4741"/>
            <a:ext cx="7548563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6818326" y="-3174"/>
            <a:ext cx="2325687" cy="5149848"/>
            <a:chOff x="6818313" y="-3175"/>
            <a:chExt cx="2325687" cy="5151438"/>
          </a:xfrm>
        </p:grpSpPr>
        <p:sp>
          <p:nvSpPr>
            <p:cNvPr id="6" name="WhiteBox"/>
            <p:cNvSpPr>
              <a:spLocks/>
            </p:cNvSpPr>
            <p:nvPr userDrawn="1"/>
          </p:nvSpPr>
          <p:spPr bwMode="grayWhite">
            <a:xfrm>
              <a:off x="6818313" y="-3175"/>
              <a:ext cx="2325687" cy="5151438"/>
            </a:xfrm>
            <a:custGeom>
              <a:avLst/>
              <a:gdLst>
                <a:gd name="T0" fmla="*/ 0 w 2324772"/>
                <a:gd name="T1" fmla="*/ 6849230 h 6860287"/>
                <a:gd name="T2" fmla="*/ 729979 w 2324772"/>
                <a:gd name="T3" fmla="*/ 0 h 6860287"/>
                <a:gd name="T4" fmla="*/ 2346832 w 2324772"/>
                <a:gd name="T5" fmla="*/ 0 h 6860287"/>
                <a:gd name="T6" fmla="*/ 2345798 w 2324772"/>
                <a:gd name="T7" fmla="*/ 6850816 h 6860287"/>
                <a:gd name="T8" fmla="*/ 0 w 2324772"/>
                <a:gd name="T9" fmla="*/ 6849230 h 6860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24772"/>
                <a:gd name="connsiteY0" fmla="*/ 6862930 h 6864518"/>
                <a:gd name="connsiteX1" fmla="*/ 535865 w 2324772"/>
                <a:gd name="connsiteY1" fmla="*/ 0 h 6864518"/>
                <a:gd name="connsiteX2" fmla="*/ 2324772 w 2324772"/>
                <a:gd name="connsiteY2" fmla="*/ 4231 h 6864518"/>
                <a:gd name="connsiteX3" fmla="*/ 2323748 w 2324772"/>
                <a:gd name="connsiteY3" fmla="*/ 6864518 h 6864518"/>
                <a:gd name="connsiteX4" fmla="*/ 0 w 2324772"/>
                <a:gd name="connsiteY4" fmla="*/ 6862930 h 686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772" h="6864518">
                  <a:moveTo>
                    <a:pt x="0" y="6862930"/>
                  </a:moveTo>
                  <a:lnTo>
                    <a:pt x="535865" y="0"/>
                  </a:lnTo>
                  <a:lnTo>
                    <a:pt x="2324772" y="4231"/>
                  </a:lnTo>
                  <a:cubicBezTo>
                    <a:pt x="2323796" y="2292263"/>
                    <a:pt x="2324724" y="4576486"/>
                    <a:pt x="2323748" y="6864518"/>
                  </a:cubicBezTo>
                  <a:lnTo>
                    <a:pt x="0" y="6862930"/>
                  </a:lnTo>
                  <a:close/>
                </a:path>
              </a:pathLst>
            </a:custGeom>
            <a:solidFill>
              <a:srgbClr val="FFFFFF"/>
            </a:solidFill>
            <a:ln w="3175" cap="flat" cmpd="sng" algn="ctr">
              <a:noFill/>
              <a:prstDash val="solid"/>
              <a:round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endParaRPr lang="en-US">
                <a:solidFill>
                  <a:srgbClr val="333333"/>
                </a:solidFill>
              </a:endParaRPr>
            </a:p>
          </p:txBody>
        </p:sp>
        <p:pic>
          <p:nvPicPr>
            <p:cNvPr id="7" name="LogoBlack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952" b="6451"/>
            <a:stretch>
              <a:fillRect/>
            </a:stretch>
          </p:blipFill>
          <p:spPr bwMode="gray">
            <a:xfrm>
              <a:off x="7686675" y="136526"/>
              <a:ext cx="1206500" cy="120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/>
          <p:cNvGrpSpPr>
            <a:grpSpLocks/>
          </p:cNvGrpSpPr>
          <p:nvPr userDrawn="1"/>
        </p:nvGrpSpPr>
        <p:grpSpPr bwMode="auto">
          <a:xfrm>
            <a:off x="6818326" y="-4762"/>
            <a:ext cx="2325687" cy="5149848"/>
            <a:chOff x="6818313" y="-4763"/>
            <a:chExt cx="2325687" cy="5151438"/>
          </a:xfrm>
        </p:grpSpPr>
        <p:sp>
          <p:nvSpPr>
            <p:cNvPr id="9" name="WhiteBox"/>
            <p:cNvSpPr>
              <a:spLocks/>
            </p:cNvSpPr>
            <p:nvPr userDrawn="1"/>
          </p:nvSpPr>
          <p:spPr bwMode="grayWhite">
            <a:xfrm>
              <a:off x="6818313" y="-4763"/>
              <a:ext cx="2325687" cy="5151438"/>
            </a:xfrm>
            <a:custGeom>
              <a:avLst/>
              <a:gdLst>
                <a:gd name="T0" fmla="*/ 0 w 2324772"/>
                <a:gd name="T1" fmla="*/ 6849230 h 6860287"/>
                <a:gd name="T2" fmla="*/ 729979 w 2324772"/>
                <a:gd name="T3" fmla="*/ 0 h 6860287"/>
                <a:gd name="T4" fmla="*/ 2346832 w 2324772"/>
                <a:gd name="T5" fmla="*/ 0 h 6860287"/>
                <a:gd name="T6" fmla="*/ 2345798 w 2324772"/>
                <a:gd name="T7" fmla="*/ 6850816 h 6860287"/>
                <a:gd name="T8" fmla="*/ 0 w 2324772"/>
                <a:gd name="T9" fmla="*/ 6849230 h 6860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24772"/>
                <a:gd name="connsiteY0" fmla="*/ 6862930 h 6864518"/>
                <a:gd name="connsiteX1" fmla="*/ 535865 w 2324772"/>
                <a:gd name="connsiteY1" fmla="*/ 0 h 6864518"/>
                <a:gd name="connsiteX2" fmla="*/ 2324772 w 2324772"/>
                <a:gd name="connsiteY2" fmla="*/ 4231 h 6864518"/>
                <a:gd name="connsiteX3" fmla="*/ 2323748 w 2324772"/>
                <a:gd name="connsiteY3" fmla="*/ 6864518 h 6864518"/>
                <a:gd name="connsiteX4" fmla="*/ 0 w 2324772"/>
                <a:gd name="connsiteY4" fmla="*/ 6862930 h 686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772" h="6864518">
                  <a:moveTo>
                    <a:pt x="0" y="6862930"/>
                  </a:moveTo>
                  <a:lnTo>
                    <a:pt x="535865" y="0"/>
                  </a:lnTo>
                  <a:lnTo>
                    <a:pt x="2324772" y="4231"/>
                  </a:lnTo>
                  <a:cubicBezTo>
                    <a:pt x="2323796" y="2292263"/>
                    <a:pt x="2324724" y="4576486"/>
                    <a:pt x="2323748" y="6864518"/>
                  </a:cubicBezTo>
                  <a:lnTo>
                    <a:pt x="0" y="6862930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 algn="ctr">
              <a:noFill/>
              <a:prstDash val="solid"/>
              <a:round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endParaRPr lang="en-US">
                <a:solidFill>
                  <a:srgbClr val="333333"/>
                </a:solidFill>
              </a:endParaRPr>
            </a:p>
          </p:txBody>
        </p:sp>
        <p:pic>
          <p:nvPicPr>
            <p:cNvPr id="10" name="LogoWhite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845" b="6442"/>
            <a:stretch>
              <a:fillRect/>
            </a:stretch>
          </p:blipFill>
          <p:spPr bwMode="ltGray">
            <a:xfrm>
              <a:off x="7686676" y="134938"/>
              <a:ext cx="1206500" cy="1210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ransBox"/>
          <p:cNvSpPr>
            <a:spLocks/>
          </p:cNvSpPr>
          <p:nvPr userDrawn="1"/>
        </p:nvSpPr>
        <p:spPr bwMode="auto">
          <a:xfrm rot="16200000" flipH="1">
            <a:off x="3537282" y="-464798"/>
            <a:ext cx="2074223" cy="9148763"/>
          </a:xfrm>
          <a:custGeom>
            <a:avLst/>
            <a:gdLst>
              <a:gd name="T0" fmla="*/ 0 w 2764827"/>
              <a:gd name="T1" fmla="*/ 2147483647 h 6865848"/>
              <a:gd name="T2" fmla="*/ 99 w 2764827"/>
              <a:gd name="T3" fmla="*/ 2147483647 h 6865848"/>
              <a:gd name="T4" fmla="*/ 284 w 2764827"/>
              <a:gd name="T5" fmla="*/ 0 h 6865848"/>
              <a:gd name="T6" fmla="*/ 284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333333"/>
              </a:solidFill>
              <a:latin typeface="Calibri" pitchFamily="34" charset="0"/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3788590"/>
            <a:ext cx="6510338" cy="769144"/>
          </a:xfrm>
        </p:spPr>
        <p:txBody>
          <a:bodyPr tIns="0" rIns="0" bIns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4631539"/>
            <a:ext cx="6510338" cy="421481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3628914961"/>
      </p:ext>
    </p:extLst>
  </p:cSld>
  <p:clrMapOvr>
    <a:masterClrMapping/>
  </p:clrMapOvr>
  <p:hf hdr="0" ftr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073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0073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87D9833A-5958-4DE3-B660-DF546E8B240B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14657453"/>
      </p:ext>
    </p:extLst>
  </p:cSld>
  <p:clrMapOvr>
    <a:masterClrMapping/>
  </p:clrMapOvr>
  <p:hf hdr="0" ftr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50" y="1202954"/>
            <a:ext cx="4244975" cy="32130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27" y="1202954"/>
            <a:ext cx="4244975" cy="32130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073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0073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D162ACE9-7016-447E-8226-2940A5F0DB03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39409"/>
      </p:ext>
    </p:extLst>
  </p:cSld>
  <p:clrMapOvr>
    <a:masterClrMapping/>
  </p:clrMapOvr>
  <p:hf hdr="0" ftr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073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4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0073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F7F8AAAA-EF77-4DE1-AF5F-9CF8F46C7A25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48864224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82" y="142946"/>
            <a:ext cx="8499475" cy="7727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343099"/>
            <a:ext cx="4173538" cy="29991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812" y="1343099"/>
            <a:ext cx="4173537" cy="29991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783379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0825" y="1680644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68825" y="1815560"/>
            <a:ext cx="0" cy="260111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202973"/>
            <a:ext cx="4266000" cy="428203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1779040"/>
            <a:ext cx="4267200" cy="26369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202973"/>
            <a:ext cx="4266000" cy="428203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1779040"/>
            <a:ext cx="4266000" cy="26369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073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0073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5D34F9FB-9F07-428D-83F7-33E0CE311537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86719292"/>
      </p:ext>
    </p:extLst>
  </p:cSld>
  <p:clrMapOvr>
    <a:masterClrMapping/>
  </p:clrMapOvr>
  <p:hf hdr="0" ftr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202958"/>
            <a:ext cx="9147600" cy="32089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560398" y="6540073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5" y="6540073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3F67CFA6-6D0E-4F37-9FCC-378B592F4851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49532118"/>
      </p:ext>
    </p:extLst>
  </p:cSld>
  <p:clrMapOvr>
    <a:masterClrMapping/>
  </p:clrMapOvr>
  <p:hf hdr="0" ftr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202959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202959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202959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9"/>
          </p:nvPr>
        </p:nvSpPr>
        <p:spPr bwMode="gray">
          <a:xfrm>
            <a:off x="560398" y="6540073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20"/>
          </p:nvPr>
        </p:nvSpPr>
        <p:spPr bwMode="gray">
          <a:xfrm>
            <a:off x="250825" y="6540073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2F5E5578-F027-4D31-BD39-E3B55667D03C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27385217"/>
      </p:ext>
    </p:extLst>
  </p:cSld>
  <p:clrMapOvr>
    <a:masterClrMapping/>
  </p:clrMapOvr>
  <p:hf hdr="0" ftr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16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202959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202959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202959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3390916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3390916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22"/>
          </p:nvPr>
        </p:nvSpPr>
        <p:spPr bwMode="gray">
          <a:xfrm>
            <a:off x="560398" y="6540073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23"/>
          </p:nvPr>
        </p:nvSpPr>
        <p:spPr bwMode="gray">
          <a:xfrm>
            <a:off x="250825" y="6540073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F12466D8-EBD4-4FB7-8CBE-217FE2FDF7DA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81051274"/>
      </p:ext>
    </p:extLst>
  </p:cSld>
  <p:clrMapOvr>
    <a:masterClrMapping/>
  </p:clrMapOvr>
  <p:hf hdr="0" ftr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073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0073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44BBFD75-338C-4A89-9350-78F68CC5036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58738723"/>
      </p:ext>
    </p:extLst>
  </p:cSld>
  <p:clrMapOvr>
    <a:masterClrMapping/>
  </p:clrMapOvr>
  <p:hf hdr="0" ftr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2" y="4603917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6"/>
            <a:ext cx="9144000" cy="460414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073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0073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0F3D98A8-B1DF-4035-BDD0-A96D9D56C80E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16508653"/>
      </p:ext>
    </p:extLst>
  </p:cSld>
  <p:clrMapOvr>
    <a:masterClrMapping/>
  </p:clrMapOvr>
  <p:hf hdr="0" ftr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202958"/>
            <a:ext cx="9144000" cy="21057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5" y="3390905"/>
            <a:ext cx="8642350" cy="102512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4"/>
          </p:nvPr>
        </p:nvSpPr>
        <p:spPr bwMode="gray">
          <a:xfrm>
            <a:off x="560398" y="6540073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5"/>
          </p:nvPr>
        </p:nvSpPr>
        <p:spPr bwMode="gray">
          <a:xfrm>
            <a:off x="250825" y="6540073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8DDCBA5F-9C2C-44FA-A90D-4652A831C18D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95505655"/>
      </p:ext>
    </p:extLst>
  </p:cSld>
  <p:clrMapOvr>
    <a:masterClrMapping/>
  </p:clrMapOvr>
  <p:hf hdr="0" ftr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62" y="1202959"/>
            <a:ext cx="4267201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61" y="1202959"/>
            <a:ext cx="4267201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16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3390916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560398" y="6540073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2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5" y="6540073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D9397870-A630-4BE7-BD22-C50FEE6BE29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87104643"/>
      </p:ext>
    </p:extLst>
  </p:cSld>
  <p:clrMapOvr>
    <a:masterClrMapping/>
  </p:clrMapOvr>
  <p:hf hdr="0" ftr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32" y="1202959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68" y="1202959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85" y="1202959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12" y="1202959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29" y="1202959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79" y="1202959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32" y="2283808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68" y="2283808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85" y="2283808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12" y="2283808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29" y="2283808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79" y="2283808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32" y="3387398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68" y="3387398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85" y="3387398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12" y="3387398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29" y="3387398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79" y="3387398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xtClassification"/>
          <p:cNvSpPr>
            <a:spLocks noGrp="1"/>
          </p:cNvSpPr>
          <p:nvPr>
            <p:ph type="dt" sz="quarter" idx="34"/>
          </p:nvPr>
        </p:nvSpPr>
        <p:spPr bwMode="gray">
          <a:xfrm>
            <a:off x="560398" y="6540073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40" name="TxtPageNumber"/>
          <p:cNvSpPr>
            <a:spLocks noGrp="1"/>
          </p:cNvSpPr>
          <p:nvPr>
            <p:ph type="sldNum" sz="quarter" idx="35"/>
          </p:nvPr>
        </p:nvSpPr>
        <p:spPr bwMode="gray">
          <a:xfrm>
            <a:off x="250825" y="6540073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1B444FED-5B33-4FB0-8504-80ED138AF11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28544159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 userDrawn="1"/>
        </p:nvSpPr>
        <p:spPr bwMode="gray">
          <a:xfrm>
            <a:off x="0" y="-10755"/>
            <a:ext cx="9144000" cy="51567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/>
          <a:p>
            <a:endParaRPr lang="en-GB">
              <a:solidFill>
                <a:srgbClr val="333333"/>
              </a:solidFill>
              <a:latin typeface="Arial" charset="0"/>
            </a:endParaRPr>
          </a:p>
        </p:txBody>
      </p:sp>
      <p:pic>
        <p:nvPicPr>
          <p:cNvPr id="4" name="LogoBlac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6" t="5869" r="4056" b="7185"/>
          <a:stretch>
            <a:fillRect/>
          </a:stretch>
        </p:blipFill>
        <p:spPr bwMode="gray">
          <a:xfrm>
            <a:off x="7740679" y="141757"/>
            <a:ext cx="1223963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ransBox"/>
          <p:cNvSpPr>
            <a:spLocks/>
          </p:cNvSpPr>
          <p:nvPr/>
        </p:nvSpPr>
        <p:spPr bwMode="auto">
          <a:xfrm rot="16200000" flipH="1">
            <a:off x="3532728" y="-465462"/>
            <a:ext cx="2074069" cy="9148763"/>
          </a:xfrm>
          <a:custGeom>
            <a:avLst/>
            <a:gdLst>
              <a:gd name="T0" fmla="*/ 0 w 2764827"/>
              <a:gd name="T1" fmla="*/ 2147483647 h 6865848"/>
              <a:gd name="T2" fmla="*/ 968575 w 2764827"/>
              <a:gd name="T3" fmla="*/ 3321200 h 6865848"/>
              <a:gd name="T4" fmla="*/ 2780417 w 2764827"/>
              <a:gd name="T5" fmla="*/ 0 h 6865848"/>
              <a:gd name="T6" fmla="*/ 2779387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GB">
              <a:solidFill>
                <a:srgbClr val="333333"/>
              </a:solidFill>
            </a:endParaRPr>
          </a:p>
        </p:txBody>
      </p:sp>
      <p:sp>
        <p:nvSpPr>
          <p:cNvPr id="6" name="WhiteBox"/>
          <p:cNvSpPr>
            <a:spLocks/>
          </p:cNvSpPr>
          <p:nvPr/>
        </p:nvSpPr>
        <p:spPr bwMode="gray">
          <a:xfrm>
            <a:off x="6818326" y="72"/>
            <a:ext cx="2325687" cy="5144691"/>
          </a:xfrm>
          <a:custGeom>
            <a:avLst/>
            <a:gdLst>
              <a:gd name="T0" fmla="*/ 0 w 2324772"/>
              <a:gd name="T1" fmla="*/ 6847834 h 6860287"/>
              <a:gd name="T2" fmla="*/ 730553 w 2324772"/>
              <a:gd name="T3" fmla="*/ 0 h 6860287"/>
              <a:gd name="T4" fmla="*/ 2348680 w 2324772"/>
              <a:gd name="T5" fmla="*/ 0 h 6860287"/>
              <a:gd name="T6" fmla="*/ 2347645 w 2324772"/>
              <a:gd name="T7" fmla="*/ 6849420 h 6860287"/>
              <a:gd name="T8" fmla="*/ 0 w 2324772"/>
              <a:gd name="T9" fmla="*/ 6847834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4772" h="6860287">
                <a:moveTo>
                  <a:pt x="0" y="6858699"/>
                </a:moveTo>
                <a:lnTo>
                  <a:pt x="723116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lIns="91438" tIns="45719" rIns="91438" bIns="45719" anchor="ctr"/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GB">
              <a:solidFill>
                <a:srgbClr val="333333"/>
              </a:solidFill>
            </a:endParaRPr>
          </a:p>
        </p:txBody>
      </p:sp>
      <p:pic>
        <p:nvPicPr>
          <p:cNvPr id="7" name="LogoWhit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75" t="5966" r="4498" b="2028"/>
          <a:stretch>
            <a:fillRect/>
          </a:stretch>
        </p:blipFill>
        <p:spPr bwMode="ltGray">
          <a:xfrm>
            <a:off x="7740679" y="141755"/>
            <a:ext cx="1223963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3788640"/>
            <a:ext cx="6510338" cy="769144"/>
          </a:xfrm>
        </p:spPr>
        <p:txBody>
          <a:bodyPr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4631604"/>
            <a:ext cx="6510338" cy="421481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7735824" y="4911352"/>
            <a:ext cx="1079500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r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smtClean="0"/>
              <a:t>2014-07-23</a:t>
            </a:r>
            <a:endParaRPr lang="en-US"/>
          </a:p>
        </p:txBody>
      </p:sp>
      <p:sp>
        <p:nvSpPr>
          <p:cNvPr id="9" name="TxtFooter"/>
          <p:cNvSpPr>
            <a:spLocks noGrp="1"/>
          </p:cNvSpPr>
          <p:nvPr>
            <p:ph type="ftr" sz="quarter" idx="11"/>
          </p:nvPr>
        </p:nvSpPr>
        <p:spPr>
          <a:xfrm>
            <a:off x="6897624" y="4911352"/>
            <a:ext cx="2476500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r>
              <a:rPr lang="en-US" smtClean="0"/>
              <a:t>Classification: Internal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5" y="0"/>
            <a:ext cx="9133292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6284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5" y="4906519"/>
            <a:ext cx="10810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smtClean="0"/>
              <a:t>2014-07-23</a:t>
            </a:r>
            <a:endParaRPr lang="en-US"/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4906519"/>
            <a:ext cx="357124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fld id="{16644AED-92E4-41CB-9351-488F8480C9F6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9" name="TxtFooter"/>
          <p:cNvSpPr>
            <a:spLocks noGrp="1"/>
          </p:cNvSpPr>
          <p:nvPr>
            <p:ph type="ftr" sz="quarter" idx="12"/>
          </p:nvPr>
        </p:nvSpPr>
        <p:spPr>
          <a:xfrm>
            <a:off x="517526" y="4906519"/>
            <a:ext cx="20716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r>
              <a:rPr lang="en-US" smtClean="0"/>
              <a:t>Classification: Internal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9168891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324794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6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654"/>
            <a:ext cx="841704" cy="5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613889EC-4D26-49D4-AE78-C084FE9234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826530252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59" y="1175218"/>
            <a:ext cx="4244975" cy="324088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34" y="1175218"/>
            <a:ext cx="4244975" cy="324088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5" y="4906519"/>
            <a:ext cx="10810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smtClean="0"/>
              <a:t>2014-07-23</a:t>
            </a:r>
            <a:endParaRPr lang="en-US"/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4906519"/>
            <a:ext cx="357124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fld id="{C9C6F36C-FF62-4BAD-8E39-1049159BC464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2"/>
          </p:nvPr>
        </p:nvSpPr>
        <p:spPr>
          <a:xfrm>
            <a:off x="517526" y="4906519"/>
            <a:ext cx="20716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r>
              <a:rPr lang="en-US" smtClean="0"/>
              <a:t>Classification: Internal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9527315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5" y="4906519"/>
            <a:ext cx="10810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smtClean="0"/>
              <a:t>2014-07-23</a:t>
            </a:r>
            <a:endParaRPr lang="en-US"/>
          </a:p>
        </p:txBody>
      </p:sp>
      <p:sp>
        <p:nvSpPr>
          <p:cNvPr id="4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4906519"/>
            <a:ext cx="357124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fld id="{36D5EC33-8BDA-45B7-A204-AEFED9B4A0E8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6" y="4906519"/>
            <a:ext cx="20716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r>
              <a:rPr lang="en-US" smtClean="0"/>
              <a:t>Classification: Internal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4283408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0826" y="1681163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68825" y="1815737"/>
            <a:ext cx="0" cy="2600325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175147"/>
            <a:ext cx="4266000" cy="456009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1815718"/>
            <a:ext cx="4267200" cy="26003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175147"/>
            <a:ext cx="4266000" cy="456009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1815718"/>
            <a:ext cx="4266000" cy="26003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5" y="4906519"/>
            <a:ext cx="10810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smtClean="0"/>
              <a:t>2014-07-23</a:t>
            </a:r>
            <a:endParaRPr lang="en-US"/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4906519"/>
            <a:ext cx="357124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fld id="{26D9C196-A679-414B-A954-B70F7C220C0B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4" name="TxtFooter"/>
          <p:cNvSpPr>
            <a:spLocks noGrp="1"/>
          </p:cNvSpPr>
          <p:nvPr>
            <p:ph type="ftr" sz="quarter" idx="12"/>
          </p:nvPr>
        </p:nvSpPr>
        <p:spPr>
          <a:xfrm>
            <a:off x="517526" y="4906519"/>
            <a:ext cx="20716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r>
              <a:rPr lang="en-US" smtClean="0"/>
              <a:t>Classification: Internal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7745102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175149"/>
            <a:ext cx="9147600" cy="3240881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1843025" y="4906519"/>
            <a:ext cx="10810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smtClean="0"/>
              <a:t>2014-07-23</a:t>
            </a:r>
            <a:endParaRPr lang="en-US"/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6" y="4906519"/>
            <a:ext cx="357124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fld id="{0600F45F-B258-4D41-8450-4725D1274AC1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9" name="TxtFooter"/>
          <p:cNvSpPr>
            <a:spLocks noGrp="1"/>
          </p:cNvSpPr>
          <p:nvPr>
            <p:ph type="ftr" sz="quarter" idx="13"/>
          </p:nvPr>
        </p:nvSpPr>
        <p:spPr>
          <a:xfrm>
            <a:off x="517526" y="4906519"/>
            <a:ext cx="20716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r>
              <a:rPr lang="en-US" smtClean="0"/>
              <a:t>Classification: Internal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3682145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175218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175218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175218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9"/>
          </p:nvPr>
        </p:nvSpPr>
        <p:spPr bwMode="gray">
          <a:xfrm>
            <a:off x="1843025" y="4906519"/>
            <a:ext cx="10810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smtClean="0"/>
              <a:t>2014-07-23</a:t>
            </a:r>
            <a:endParaRPr lang="en-US"/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20"/>
          </p:nvPr>
        </p:nvSpPr>
        <p:spPr bwMode="gray">
          <a:xfrm>
            <a:off x="250826" y="4906519"/>
            <a:ext cx="357124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fld id="{6EB75E5E-E4D4-45D6-B87A-243989FCB867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TxtFooter"/>
          <p:cNvSpPr>
            <a:spLocks noGrp="1"/>
          </p:cNvSpPr>
          <p:nvPr>
            <p:ph type="ftr" sz="quarter" idx="21"/>
          </p:nvPr>
        </p:nvSpPr>
        <p:spPr>
          <a:xfrm>
            <a:off x="517526" y="4906519"/>
            <a:ext cx="20716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r>
              <a:rPr lang="en-US" smtClean="0"/>
              <a:t>Classification: Internal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1379702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22"/>
          </p:nvPr>
        </p:nvSpPr>
        <p:spPr bwMode="gray">
          <a:xfrm>
            <a:off x="1843025" y="4906519"/>
            <a:ext cx="10810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smtClean="0"/>
              <a:t>2014-07-23</a:t>
            </a:r>
            <a:endParaRPr lang="en-US"/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23"/>
          </p:nvPr>
        </p:nvSpPr>
        <p:spPr bwMode="gray">
          <a:xfrm>
            <a:off x="250826" y="4906519"/>
            <a:ext cx="357124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fld id="{A195A6FC-86E2-4C18-BD25-3EC5A2CBB0F9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4" name="TxtFooter"/>
          <p:cNvSpPr>
            <a:spLocks noGrp="1"/>
          </p:cNvSpPr>
          <p:nvPr>
            <p:ph type="ftr" sz="quarter" idx="24"/>
          </p:nvPr>
        </p:nvSpPr>
        <p:spPr>
          <a:xfrm>
            <a:off x="517526" y="4906519"/>
            <a:ext cx="20716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r>
              <a:rPr lang="en-US" smtClean="0"/>
              <a:t>Classification: Internal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0158200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5" y="4906519"/>
            <a:ext cx="10810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smtClean="0"/>
              <a:t>2014-07-23</a:t>
            </a:r>
            <a:endParaRPr lang="en-US"/>
          </a:p>
        </p:txBody>
      </p:sp>
      <p:sp>
        <p:nvSpPr>
          <p:cNvPr id="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4906519"/>
            <a:ext cx="357124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fld id="{E3B98075-E168-47BA-B6AD-69597F7CDFD8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7" name="TxtFooter"/>
          <p:cNvSpPr>
            <a:spLocks noGrp="1"/>
          </p:cNvSpPr>
          <p:nvPr>
            <p:ph type="ftr" sz="quarter" idx="12"/>
          </p:nvPr>
        </p:nvSpPr>
        <p:spPr>
          <a:xfrm>
            <a:off x="517526" y="4906519"/>
            <a:ext cx="20716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r>
              <a:rPr lang="en-US" smtClean="0"/>
              <a:t>Classification: Internal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7131156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2" y="4604147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73"/>
            <a:ext cx="9144000" cy="46041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5" y="4906519"/>
            <a:ext cx="10810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smtClean="0"/>
              <a:t>2014-07-23</a:t>
            </a:r>
            <a:endParaRPr lang="en-US"/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4906519"/>
            <a:ext cx="357124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fld id="{6759ED3D-E976-4CF6-B069-82358A61A9F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9" name="TxtFooter"/>
          <p:cNvSpPr>
            <a:spLocks noGrp="1"/>
          </p:cNvSpPr>
          <p:nvPr>
            <p:ph type="ftr" sz="quarter" idx="12"/>
          </p:nvPr>
        </p:nvSpPr>
        <p:spPr>
          <a:xfrm>
            <a:off x="517526" y="4906519"/>
            <a:ext cx="20716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r>
              <a:rPr lang="en-US" smtClean="0"/>
              <a:t>Classification: Internal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6801211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175219"/>
            <a:ext cx="9144000" cy="2133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6" y="3390972"/>
            <a:ext cx="8642350" cy="102512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4"/>
          </p:nvPr>
        </p:nvSpPr>
        <p:spPr bwMode="gray">
          <a:xfrm>
            <a:off x="1843025" y="4906519"/>
            <a:ext cx="10810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smtClean="0"/>
              <a:t>2014-07-23</a:t>
            </a:r>
            <a:endParaRPr lang="en-US"/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5"/>
          </p:nvPr>
        </p:nvSpPr>
        <p:spPr bwMode="gray">
          <a:xfrm>
            <a:off x="250826" y="4906519"/>
            <a:ext cx="357124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fld id="{199D3DA4-944F-4886-9C87-894B1FCF4276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6"/>
          </p:nvPr>
        </p:nvSpPr>
        <p:spPr>
          <a:xfrm>
            <a:off x="517526" y="4906519"/>
            <a:ext cx="20716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r>
              <a:rPr lang="en-US" smtClean="0"/>
              <a:t>Classification: Internal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4794909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62" y="1175147"/>
            <a:ext cx="4267201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70" y="1175147"/>
            <a:ext cx="4267201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00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3390900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1843025" y="4906519"/>
            <a:ext cx="10810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smtClean="0"/>
              <a:t>2014-07-23</a:t>
            </a:r>
            <a:endParaRPr lang="en-US"/>
          </a:p>
        </p:txBody>
      </p:sp>
      <p:sp>
        <p:nvSpPr>
          <p:cNvPr id="11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6" y="4906519"/>
            <a:ext cx="357124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fld id="{0FABA7C9-9DA1-48B0-A035-BBCA5C4C15EB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2" name="TxtFooter"/>
          <p:cNvSpPr>
            <a:spLocks noGrp="1"/>
          </p:cNvSpPr>
          <p:nvPr>
            <p:ph type="ftr" sz="quarter" idx="23"/>
          </p:nvPr>
        </p:nvSpPr>
        <p:spPr>
          <a:xfrm>
            <a:off x="517526" y="4906519"/>
            <a:ext cx="20716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r>
              <a:rPr lang="en-US" smtClean="0"/>
              <a:t>Classification: Internal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3226931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323770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59" y="1175218"/>
            <a:ext cx="4244975" cy="324088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34" y="1175218"/>
            <a:ext cx="4244975" cy="324088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3A77D22-5F8B-4DC9-A1D5-C045906FB1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277837988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41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77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94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21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38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88" y="117521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41" y="2286071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77" y="2286071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94" y="2286071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21" y="2286071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38" y="2286071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88" y="2286071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41" y="338799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77" y="338799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94" y="338799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21" y="338799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38" y="338799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88" y="338799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34"/>
          </p:nvPr>
        </p:nvSpPr>
        <p:spPr bwMode="gray">
          <a:xfrm>
            <a:off x="1843025" y="4906519"/>
            <a:ext cx="10810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smtClean="0"/>
              <a:t>2014-07-23</a:t>
            </a:r>
            <a:endParaRPr lang="en-US"/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35"/>
          </p:nvPr>
        </p:nvSpPr>
        <p:spPr bwMode="gray">
          <a:xfrm>
            <a:off x="250826" y="4906519"/>
            <a:ext cx="357124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fld id="{5A2EF805-C649-4D3B-B137-C66C3A1606D2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8" name="TxtFooter"/>
          <p:cNvSpPr>
            <a:spLocks noGrp="1"/>
          </p:cNvSpPr>
          <p:nvPr>
            <p:ph type="ftr" sz="quarter" idx="36"/>
          </p:nvPr>
        </p:nvSpPr>
        <p:spPr>
          <a:xfrm>
            <a:off x="517526" y="4906519"/>
            <a:ext cx="20716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r>
              <a:rPr lang="en-US" smtClean="0"/>
              <a:t>Classification: Internal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7198111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2212181" y="2212182"/>
            <a:ext cx="5143500" cy="719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46948"/>
            <a:ext cx="687388" cy="84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85809"/>
            <a:ext cx="5181600" cy="47677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12" name="Vertical Title 1"/>
          <p:cNvSpPr>
            <a:spLocks noGrp="1"/>
          </p:cNvSpPr>
          <p:nvPr>
            <p:ph type="title" orient="vert"/>
          </p:nvPr>
        </p:nvSpPr>
        <p:spPr>
          <a:xfrm>
            <a:off x="7542252" y="184549"/>
            <a:ext cx="1342707" cy="47689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5" y="4906519"/>
            <a:ext cx="10810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 smtClean="0"/>
              <a:t>2014-07-23</a:t>
            </a:r>
            <a:endParaRPr lang="en-US"/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4906519"/>
            <a:ext cx="357124" cy="1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fld id="{DF0D5B85-A013-49A9-91BE-D269999CC812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7" name="TxtFooter"/>
          <p:cNvSpPr>
            <a:spLocks noGrp="1"/>
          </p:cNvSpPr>
          <p:nvPr>
            <p:ph type="ftr" sz="quarter" idx="12"/>
          </p:nvPr>
        </p:nvSpPr>
        <p:spPr>
          <a:xfrm>
            <a:off x="517526" y="4906519"/>
            <a:ext cx="2071624" cy="13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algn="l"/>
            <a:r>
              <a:rPr lang="en-US" smtClean="0"/>
              <a:t>Classification: Internal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2069735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1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68" r="17448" b="16039"/>
          <a:stretch>
            <a:fillRect/>
          </a:stretch>
        </p:blipFill>
        <p:spPr bwMode="auto">
          <a:xfrm>
            <a:off x="-4762" y="-4714"/>
            <a:ext cx="7548563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6818326" y="-3174"/>
            <a:ext cx="2325687" cy="5149848"/>
            <a:chOff x="6818313" y="-3175"/>
            <a:chExt cx="2325687" cy="5151438"/>
          </a:xfrm>
        </p:grpSpPr>
        <p:sp>
          <p:nvSpPr>
            <p:cNvPr id="6" name="WhiteBox"/>
            <p:cNvSpPr>
              <a:spLocks/>
            </p:cNvSpPr>
            <p:nvPr userDrawn="1"/>
          </p:nvSpPr>
          <p:spPr bwMode="grayWhite">
            <a:xfrm>
              <a:off x="6818313" y="-3175"/>
              <a:ext cx="2325687" cy="5151438"/>
            </a:xfrm>
            <a:custGeom>
              <a:avLst/>
              <a:gdLst>
                <a:gd name="T0" fmla="*/ 0 w 2324772"/>
                <a:gd name="T1" fmla="*/ 6849230 h 6860287"/>
                <a:gd name="T2" fmla="*/ 729979 w 2324772"/>
                <a:gd name="T3" fmla="*/ 0 h 6860287"/>
                <a:gd name="T4" fmla="*/ 2346832 w 2324772"/>
                <a:gd name="T5" fmla="*/ 0 h 6860287"/>
                <a:gd name="T6" fmla="*/ 2345798 w 2324772"/>
                <a:gd name="T7" fmla="*/ 6850816 h 6860287"/>
                <a:gd name="T8" fmla="*/ 0 w 2324772"/>
                <a:gd name="T9" fmla="*/ 6849230 h 6860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24772"/>
                <a:gd name="connsiteY0" fmla="*/ 6862930 h 6864518"/>
                <a:gd name="connsiteX1" fmla="*/ 535865 w 2324772"/>
                <a:gd name="connsiteY1" fmla="*/ 0 h 6864518"/>
                <a:gd name="connsiteX2" fmla="*/ 2324772 w 2324772"/>
                <a:gd name="connsiteY2" fmla="*/ 4231 h 6864518"/>
                <a:gd name="connsiteX3" fmla="*/ 2323748 w 2324772"/>
                <a:gd name="connsiteY3" fmla="*/ 6864518 h 6864518"/>
                <a:gd name="connsiteX4" fmla="*/ 0 w 2324772"/>
                <a:gd name="connsiteY4" fmla="*/ 6862930 h 686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772" h="6864518">
                  <a:moveTo>
                    <a:pt x="0" y="6862930"/>
                  </a:moveTo>
                  <a:lnTo>
                    <a:pt x="535865" y="0"/>
                  </a:lnTo>
                  <a:lnTo>
                    <a:pt x="2324772" y="4231"/>
                  </a:lnTo>
                  <a:cubicBezTo>
                    <a:pt x="2323796" y="2292263"/>
                    <a:pt x="2324724" y="4576486"/>
                    <a:pt x="2323748" y="6864518"/>
                  </a:cubicBezTo>
                  <a:lnTo>
                    <a:pt x="0" y="6862930"/>
                  </a:lnTo>
                  <a:close/>
                </a:path>
              </a:pathLst>
            </a:custGeom>
            <a:solidFill>
              <a:srgbClr val="FFFFFF"/>
            </a:solidFill>
            <a:ln w="3175" cap="flat" cmpd="sng" algn="ctr">
              <a:noFill/>
              <a:prstDash val="solid"/>
              <a:round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endParaRPr lang="en-US">
                <a:solidFill>
                  <a:srgbClr val="333333"/>
                </a:solidFill>
              </a:endParaRPr>
            </a:p>
          </p:txBody>
        </p:sp>
        <p:pic>
          <p:nvPicPr>
            <p:cNvPr id="7" name="LogoBlack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952" b="6451"/>
            <a:stretch>
              <a:fillRect/>
            </a:stretch>
          </p:blipFill>
          <p:spPr bwMode="gray">
            <a:xfrm>
              <a:off x="7686675" y="136526"/>
              <a:ext cx="1206500" cy="120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/>
          <p:cNvGrpSpPr>
            <a:grpSpLocks/>
          </p:cNvGrpSpPr>
          <p:nvPr userDrawn="1"/>
        </p:nvGrpSpPr>
        <p:grpSpPr bwMode="auto">
          <a:xfrm>
            <a:off x="6818326" y="-4762"/>
            <a:ext cx="2325687" cy="5149848"/>
            <a:chOff x="6818313" y="-4763"/>
            <a:chExt cx="2325687" cy="5151438"/>
          </a:xfrm>
        </p:grpSpPr>
        <p:sp>
          <p:nvSpPr>
            <p:cNvPr id="9" name="WhiteBox"/>
            <p:cNvSpPr>
              <a:spLocks/>
            </p:cNvSpPr>
            <p:nvPr userDrawn="1"/>
          </p:nvSpPr>
          <p:spPr bwMode="grayWhite">
            <a:xfrm>
              <a:off x="6818313" y="-4763"/>
              <a:ext cx="2325687" cy="5151438"/>
            </a:xfrm>
            <a:custGeom>
              <a:avLst/>
              <a:gdLst>
                <a:gd name="T0" fmla="*/ 0 w 2324772"/>
                <a:gd name="T1" fmla="*/ 6849230 h 6860287"/>
                <a:gd name="T2" fmla="*/ 729979 w 2324772"/>
                <a:gd name="T3" fmla="*/ 0 h 6860287"/>
                <a:gd name="T4" fmla="*/ 2346832 w 2324772"/>
                <a:gd name="T5" fmla="*/ 0 h 6860287"/>
                <a:gd name="T6" fmla="*/ 2345798 w 2324772"/>
                <a:gd name="T7" fmla="*/ 6850816 h 6860287"/>
                <a:gd name="T8" fmla="*/ 0 w 2324772"/>
                <a:gd name="T9" fmla="*/ 6849230 h 6860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24772"/>
                <a:gd name="connsiteY0" fmla="*/ 6862930 h 6864518"/>
                <a:gd name="connsiteX1" fmla="*/ 535865 w 2324772"/>
                <a:gd name="connsiteY1" fmla="*/ 0 h 6864518"/>
                <a:gd name="connsiteX2" fmla="*/ 2324772 w 2324772"/>
                <a:gd name="connsiteY2" fmla="*/ 4231 h 6864518"/>
                <a:gd name="connsiteX3" fmla="*/ 2323748 w 2324772"/>
                <a:gd name="connsiteY3" fmla="*/ 6864518 h 6864518"/>
                <a:gd name="connsiteX4" fmla="*/ 0 w 2324772"/>
                <a:gd name="connsiteY4" fmla="*/ 6862930 h 686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772" h="6864518">
                  <a:moveTo>
                    <a:pt x="0" y="6862930"/>
                  </a:moveTo>
                  <a:lnTo>
                    <a:pt x="535865" y="0"/>
                  </a:lnTo>
                  <a:lnTo>
                    <a:pt x="2324772" y="4231"/>
                  </a:lnTo>
                  <a:cubicBezTo>
                    <a:pt x="2323796" y="2292263"/>
                    <a:pt x="2324724" y="4576486"/>
                    <a:pt x="2323748" y="6864518"/>
                  </a:cubicBezTo>
                  <a:lnTo>
                    <a:pt x="0" y="6862930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 algn="ctr">
              <a:noFill/>
              <a:prstDash val="solid"/>
              <a:round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endParaRPr lang="en-US">
                <a:solidFill>
                  <a:srgbClr val="333333"/>
                </a:solidFill>
              </a:endParaRPr>
            </a:p>
          </p:txBody>
        </p:sp>
        <p:pic>
          <p:nvPicPr>
            <p:cNvPr id="10" name="LogoWhite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845" b="6442"/>
            <a:stretch>
              <a:fillRect/>
            </a:stretch>
          </p:blipFill>
          <p:spPr bwMode="ltGray">
            <a:xfrm>
              <a:off x="7686676" y="134938"/>
              <a:ext cx="1206500" cy="1210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ransBox"/>
          <p:cNvSpPr>
            <a:spLocks/>
          </p:cNvSpPr>
          <p:nvPr userDrawn="1"/>
        </p:nvSpPr>
        <p:spPr bwMode="auto">
          <a:xfrm rot="16200000" flipH="1">
            <a:off x="3537282" y="-464771"/>
            <a:ext cx="2074223" cy="9148763"/>
          </a:xfrm>
          <a:custGeom>
            <a:avLst/>
            <a:gdLst>
              <a:gd name="T0" fmla="*/ 0 w 2764827"/>
              <a:gd name="T1" fmla="*/ 2147483647 h 6865848"/>
              <a:gd name="T2" fmla="*/ 99 w 2764827"/>
              <a:gd name="T3" fmla="*/ 2147483647 h 6865848"/>
              <a:gd name="T4" fmla="*/ 284 w 2764827"/>
              <a:gd name="T5" fmla="*/ 0 h 6865848"/>
              <a:gd name="T6" fmla="*/ 284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333333"/>
              </a:solidFill>
              <a:latin typeface="Calibri" pitchFamily="34" charset="0"/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3788617"/>
            <a:ext cx="6510338" cy="769144"/>
          </a:xfrm>
        </p:spPr>
        <p:txBody>
          <a:bodyPr tIns="0" rIns="0" bIns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4631569"/>
            <a:ext cx="6510338" cy="421481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1287439744"/>
      </p:ext>
    </p:extLst>
  </p:cSld>
  <p:clrMapOvr>
    <a:masterClrMapping/>
  </p:clrMapOvr>
  <p:hf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05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05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87D9833A-5958-4DE3-B660-DF546E8B240B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68934238"/>
      </p:ext>
    </p:extLst>
  </p:cSld>
  <p:clrMapOvr>
    <a:masterClrMapping/>
  </p:clrMapOvr>
  <p:hf hdr="0" ft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59" y="1202955"/>
            <a:ext cx="4244975" cy="32130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34" y="1202955"/>
            <a:ext cx="4244975" cy="32130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05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05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D162ACE9-7016-447E-8226-2940A5F0DB03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87960000"/>
      </p:ext>
    </p:extLst>
  </p:cSld>
  <p:clrMapOvr>
    <a:masterClrMapping/>
  </p:clrMapOvr>
  <p:hf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05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4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05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F7F8AAAA-EF77-4DE1-AF5F-9CF8F46C7A25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51683845"/>
      </p:ext>
    </p:extLst>
  </p:cSld>
  <p:clrMapOvr>
    <a:masterClrMapping/>
  </p:clrMapOvr>
  <p:hf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0826" y="1680644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68825" y="1815587"/>
            <a:ext cx="0" cy="260111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203001"/>
            <a:ext cx="4266000" cy="428203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1779040"/>
            <a:ext cx="4267200" cy="26369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203001"/>
            <a:ext cx="4266000" cy="428203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1779040"/>
            <a:ext cx="4266000" cy="26369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05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05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5D34F9FB-9F07-428D-83F7-33E0CE311537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56395467"/>
      </p:ext>
    </p:extLst>
  </p:cSld>
  <p:clrMapOvr>
    <a:masterClrMapping/>
  </p:clrMapOvr>
  <p:hf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202990"/>
            <a:ext cx="9147600" cy="32089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560398" y="6540105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6" y="6540105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3F67CFA6-6D0E-4F37-9FCC-378B592F4851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99895405"/>
      </p:ext>
    </p:extLst>
  </p:cSld>
  <p:clrMapOvr>
    <a:masterClrMapping/>
  </p:clrMapOvr>
  <p:hf hdr="0" ft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202991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202991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202991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9"/>
          </p:nvPr>
        </p:nvSpPr>
        <p:spPr bwMode="gray">
          <a:xfrm>
            <a:off x="560398" y="6540105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20"/>
          </p:nvPr>
        </p:nvSpPr>
        <p:spPr bwMode="gray">
          <a:xfrm>
            <a:off x="250826" y="6540105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2F5E5578-F027-4D31-BD39-E3B55667D03C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49876110"/>
      </p:ext>
    </p:extLst>
  </p:cSld>
  <p:clrMapOvr>
    <a:masterClrMapping/>
  </p:clrMapOvr>
  <p:hf hdr="0" ft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12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202990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202990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202990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3390912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3390912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22"/>
          </p:nvPr>
        </p:nvSpPr>
        <p:spPr bwMode="gray">
          <a:xfrm>
            <a:off x="560398" y="6540105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23"/>
          </p:nvPr>
        </p:nvSpPr>
        <p:spPr bwMode="gray">
          <a:xfrm>
            <a:off x="250826" y="6540105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F12466D8-EBD4-4FB7-8CBE-217FE2FDF7DA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58794005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322747" name="think-cell Slide" r:id="rId3" imgW="180" imgH="180" progId="">
              <p:embed/>
            </p:oleObj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5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9261E653-2ACB-4039-93DF-0CB91E2E3D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486972724"/>
      </p:ext>
    </p:extLst>
  </p:cSld>
  <p:clrMapOvr>
    <a:masterClrMapping/>
  </p:clrMapOvr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05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05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44BBFD75-338C-4A89-9350-78F68CC5036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24874780"/>
      </p:ext>
    </p:extLst>
  </p:cSld>
  <p:clrMapOvr>
    <a:masterClrMapping/>
  </p:clrMapOvr>
  <p:hf hdr="0" ft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2" y="4603917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2"/>
            <a:ext cx="9144000" cy="460414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05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05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0F3D98A8-B1DF-4035-BDD0-A96D9D56C80E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34503672"/>
      </p:ext>
    </p:extLst>
  </p:cSld>
  <p:clrMapOvr>
    <a:masterClrMapping/>
  </p:clrMapOvr>
  <p:hf hdr="0" ft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202990"/>
            <a:ext cx="9144000" cy="21057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6" y="3390937"/>
            <a:ext cx="8642350" cy="102512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4"/>
          </p:nvPr>
        </p:nvSpPr>
        <p:spPr bwMode="gray">
          <a:xfrm>
            <a:off x="560398" y="6540105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5"/>
          </p:nvPr>
        </p:nvSpPr>
        <p:spPr bwMode="gray">
          <a:xfrm>
            <a:off x="250826" y="6540105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8DDCBA5F-9C2C-44FA-A90D-4652A831C18D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23141475"/>
      </p:ext>
    </p:extLst>
  </p:cSld>
  <p:clrMapOvr>
    <a:masterClrMapping/>
  </p:clrMapOvr>
  <p:hf hdr="0" ft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62" y="1202990"/>
            <a:ext cx="4267201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70" y="1202990"/>
            <a:ext cx="4267201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12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3390912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560398" y="6540105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2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6" y="6540105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D9397870-A630-4BE7-BD22-C50FEE6BE29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35117599"/>
      </p:ext>
    </p:extLst>
  </p:cSld>
  <p:clrMapOvr>
    <a:masterClrMapping/>
  </p:clrMapOvr>
  <p:hf hdr="0" ft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41" y="1202991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77" y="1202991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94" y="1202991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21" y="1202991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38" y="1202991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88" y="1202991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41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77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94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21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38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88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41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77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94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21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38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88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xtClassification"/>
          <p:cNvSpPr>
            <a:spLocks noGrp="1"/>
          </p:cNvSpPr>
          <p:nvPr>
            <p:ph type="dt" sz="quarter" idx="34"/>
          </p:nvPr>
        </p:nvSpPr>
        <p:spPr bwMode="gray">
          <a:xfrm>
            <a:off x="560398" y="6540105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40" name="TxtPageNumber"/>
          <p:cNvSpPr>
            <a:spLocks noGrp="1"/>
          </p:cNvSpPr>
          <p:nvPr>
            <p:ph type="sldNum" sz="quarter" idx="35"/>
          </p:nvPr>
        </p:nvSpPr>
        <p:spPr bwMode="gray">
          <a:xfrm>
            <a:off x="250826" y="6540105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1B444FED-5B33-4FB0-8504-80ED138AF11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46485967"/>
      </p:ext>
    </p:extLst>
  </p:cSld>
  <p:clrMapOvr>
    <a:masterClrMapping/>
  </p:clrMapOvr>
  <p:hf hdr="0" ft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3"/>
          <a:stretch/>
        </p:blipFill>
        <p:spPr bwMode="auto">
          <a:xfrm>
            <a:off x="-7934" y="0"/>
            <a:ext cx="7569201" cy="444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ogoBlac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6" t="5869" r="4056" b="7185"/>
          <a:stretch>
            <a:fillRect/>
          </a:stretch>
        </p:blipFill>
        <p:spPr bwMode="gray">
          <a:xfrm>
            <a:off x="7740679" y="141751"/>
            <a:ext cx="1223963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ransBox"/>
          <p:cNvSpPr>
            <a:spLocks/>
          </p:cNvSpPr>
          <p:nvPr/>
        </p:nvSpPr>
        <p:spPr bwMode="auto">
          <a:xfrm rot="16200000" flipH="1">
            <a:off x="3532716" y="-465466"/>
            <a:ext cx="2074069" cy="9148763"/>
          </a:xfrm>
          <a:custGeom>
            <a:avLst/>
            <a:gdLst>
              <a:gd name="T0" fmla="*/ 0 w 2764827"/>
              <a:gd name="T1" fmla="*/ 2147483647 h 6865848"/>
              <a:gd name="T2" fmla="*/ 968994 w 2764827"/>
              <a:gd name="T3" fmla="*/ 5897004 h 6865848"/>
              <a:gd name="T4" fmla="*/ 2781620 w 2764827"/>
              <a:gd name="T5" fmla="*/ 0 h 6865848"/>
              <a:gd name="T6" fmla="*/ 2780589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7" name="WhiteBox"/>
          <p:cNvSpPr>
            <a:spLocks/>
          </p:cNvSpPr>
          <p:nvPr/>
        </p:nvSpPr>
        <p:spPr bwMode="gray">
          <a:xfrm>
            <a:off x="6818326" y="66"/>
            <a:ext cx="2325687" cy="5144691"/>
          </a:xfrm>
          <a:custGeom>
            <a:avLst/>
            <a:gdLst>
              <a:gd name="T0" fmla="*/ 0 w 2324772"/>
              <a:gd name="T1" fmla="*/ 6846438 h 6860287"/>
              <a:gd name="T2" fmla="*/ 731129 w 2324772"/>
              <a:gd name="T3" fmla="*/ 0 h 6860287"/>
              <a:gd name="T4" fmla="*/ 2350529 w 2324772"/>
              <a:gd name="T5" fmla="*/ 0 h 6860287"/>
              <a:gd name="T6" fmla="*/ 2349493 w 2324772"/>
              <a:gd name="T7" fmla="*/ 6848024 h 6860287"/>
              <a:gd name="T8" fmla="*/ 0 w 2324772"/>
              <a:gd name="T9" fmla="*/ 6846438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4772" h="6860287">
                <a:moveTo>
                  <a:pt x="0" y="6858699"/>
                </a:moveTo>
                <a:lnTo>
                  <a:pt x="723116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lIns="91438" tIns="45719" rIns="91438" bIns="45719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pic>
        <p:nvPicPr>
          <p:cNvPr id="8" name="LogoWhit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75" t="5966" r="4498" b="2028"/>
          <a:stretch>
            <a:fillRect/>
          </a:stretch>
        </p:blipFill>
        <p:spPr bwMode="ltGray">
          <a:xfrm>
            <a:off x="7740679" y="141685"/>
            <a:ext cx="1223963" cy="122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3788635"/>
            <a:ext cx="6510338" cy="769144"/>
          </a:xfrm>
        </p:spPr>
        <p:txBody>
          <a:bodyPr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4631600"/>
            <a:ext cx="6510338" cy="421481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7735889" y="4911396"/>
            <a:ext cx="1079500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r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0" name="TxtFooter"/>
          <p:cNvSpPr>
            <a:spLocks noGrp="1"/>
          </p:cNvSpPr>
          <p:nvPr>
            <p:ph type="ftr" sz="quarter" idx="11"/>
          </p:nvPr>
        </p:nvSpPr>
        <p:spPr>
          <a:xfrm>
            <a:off x="6897688" y="4911396"/>
            <a:ext cx="2476500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155846772"/>
      </p:ext>
    </p:extLst>
  </p:cSld>
  <p:clrMapOvr>
    <a:masterClrMapping/>
  </p:clrMapOvr>
  <p:hf sldNum="0"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15795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216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6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647"/>
            <a:ext cx="841704" cy="5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613889EC-4D26-49D4-AE78-C084FE9234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21733674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16819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216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59" y="1175211"/>
            <a:ext cx="4244975" cy="324088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34" y="1175211"/>
            <a:ext cx="4244975" cy="324088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3A77D22-5F8B-4DC9-A1D5-C045906FB1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76657328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17843" name="think-cell Slide" r:id="rId3" imgW="180" imgH="180" progId="">
              <p:embed/>
            </p:oleObj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4604216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5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9261E653-2ACB-4039-93DF-0CB91E2E3D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093223095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18867" name="think-cell Slide" r:id="rId3" imgW="180" imgH="180" progId="">
              <p:embed/>
            </p:oleObj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0" y="4604216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9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250826" y="1681163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68825" y="1815737"/>
            <a:ext cx="0" cy="2600325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175147"/>
            <a:ext cx="4266000" cy="456009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1815718"/>
            <a:ext cx="4267200" cy="26003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175147"/>
            <a:ext cx="4266000" cy="456009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1815718"/>
            <a:ext cx="4266000" cy="26003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1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ADB5E6BC-F140-455F-94C6-DE3A1CDB8C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777393325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321723" name="think-cell Slide" r:id="rId3" imgW="180" imgH="180" progId="">
              <p:embed/>
            </p:oleObj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9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250826" y="1681163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68825" y="1815737"/>
            <a:ext cx="0" cy="2600325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175147"/>
            <a:ext cx="4266000" cy="456009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1815718"/>
            <a:ext cx="4267200" cy="26003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175147"/>
            <a:ext cx="4266000" cy="456009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1815718"/>
            <a:ext cx="4266000" cy="26003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1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ADB5E6BC-F140-455F-94C6-DE3A1CDB8C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319528558"/>
      </p:ext>
    </p:extLst>
  </p:cSld>
  <p:clrMapOvr>
    <a:masterClrMapping/>
  </p:clrMapOvr>
  <p:hf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19891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216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175149"/>
            <a:ext cx="9147600" cy="3240881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70160605-357F-4D1F-94AF-D096FFCE2C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3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972617128"/>
      </p:ext>
    </p:extLst>
  </p:cSld>
  <p:clrMapOvr>
    <a:masterClrMapping/>
  </p:clrMapOvr>
  <p:hf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20915" name="think-cell Slide" r:id="rId3" imgW="180" imgH="180" progId="">
              <p:embed/>
            </p:oleObj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0" y="4604216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9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175211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175211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175211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xtClassification"/>
          <p:cNvSpPr>
            <a:spLocks noGrp="1"/>
          </p:cNvSpPr>
          <p:nvPr>
            <p:ph type="dt" sz="quarter" idx="19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1" name="TxtPageNumber"/>
          <p:cNvSpPr>
            <a:spLocks noGrp="1"/>
          </p:cNvSpPr>
          <p:nvPr>
            <p:ph type="sldNum" sz="quarter" idx="20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7DF70C7-BE2A-4A5C-B190-0D0B4EF3D6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" name="TxtFooter"/>
          <p:cNvSpPr>
            <a:spLocks noGrp="1"/>
          </p:cNvSpPr>
          <p:nvPr>
            <p:ph type="ftr" sz="quarter" idx="21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682661205"/>
      </p:ext>
    </p:extLst>
  </p:cSld>
  <p:clrMapOvr>
    <a:masterClrMapping/>
  </p:clrMapOvr>
  <p:hf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21939" name="think-cell Slide" r:id="rId3" imgW="180" imgH="180" progId="">
              <p:embed/>
            </p:oleObj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gray">
          <a:xfrm>
            <a:off x="0" y="4604216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11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xtClassification"/>
          <p:cNvSpPr>
            <a:spLocks noGrp="1"/>
          </p:cNvSpPr>
          <p:nvPr>
            <p:ph type="dt" sz="quarter" idx="22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3" name="TxtPageNumber"/>
          <p:cNvSpPr>
            <a:spLocks noGrp="1"/>
          </p:cNvSpPr>
          <p:nvPr>
            <p:ph type="sldNum" sz="quarter" idx="23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F9D6F542-B12C-4C16-85F5-3BD1736DC8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TxtFooter"/>
          <p:cNvSpPr>
            <a:spLocks noGrp="1"/>
          </p:cNvSpPr>
          <p:nvPr>
            <p:ph type="ftr" sz="quarter" idx="24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340442401"/>
      </p:ext>
    </p:extLst>
  </p:cSld>
  <p:clrMapOvr>
    <a:masterClrMapping/>
  </p:clrMapOvr>
  <p:hf hd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22963" name="think-cell Slide" r:id="rId3" imgW="180" imgH="180" progId="">
              <p:embed/>
            </p:oleObj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gray">
          <a:xfrm>
            <a:off x="0" y="4604216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4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E8C3EACB-E559-443A-9034-E7A7180E06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754917798"/>
      </p:ext>
    </p:extLst>
  </p:cSld>
  <p:clrMapOvr>
    <a:masterClrMapping/>
  </p:clrMapOvr>
  <p:hf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23987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216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6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2" y="4604147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9"/>
            <a:ext cx="9144000" cy="46041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9B43D2E-9472-4BAA-BF49-E18BF83753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635065719"/>
      </p:ext>
    </p:extLst>
  </p:cSld>
  <p:clrMapOvr>
    <a:masterClrMapping/>
  </p:clrMapOvr>
  <p:hf hd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25011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216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175212"/>
            <a:ext cx="9144000" cy="2133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6" y="3390968"/>
            <a:ext cx="8642350" cy="102512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4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5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FA9E12A2-DEFA-48A3-918B-9352C3017A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6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400746211"/>
      </p:ext>
    </p:extLst>
  </p:cSld>
  <p:clrMapOvr>
    <a:masterClrMapping/>
  </p:clrMapOvr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26035" name="think-cell Slide" r:id="rId3" imgW="180" imgH="180" progId="">
              <p:embed/>
            </p:oleObj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gray">
          <a:xfrm>
            <a:off x="0" y="4604216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13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62" y="1175147"/>
            <a:ext cx="4267201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70" y="1175147"/>
            <a:ext cx="4267201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00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3390900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5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89937D48-FCF0-4D68-84BA-955F059936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" name="TxtFooter"/>
          <p:cNvSpPr>
            <a:spLocks noGrp="1"/>
          </p:cNvSpPr>
          <p:nvPr>
            <p:ph type="ftr" sz="quarter" idx="23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48792297"/>
      </p:ext>
    </p:extLst>
  </p:cSld>
  <p:clrMapOvr>
    <a:masterClrMapping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27059" name="think-cell Slide" r:id="rId3" imgW="180" imgH="180" progId="">
              <p:embed/>
            </p:oleObj>
          </a:graphicData>
        </a:graphic>
      </p:graphicFrame>
      <p:sp>
        <p:nvSpPr>
          <p:cNvPr id="40" name="Rectangle 2"/>
          <p:cNvSpPr>
            <a:spLocks noChangeArrowheads="1"/>
          </p:cNvSpPr>
          <p:nvPr/>
        </p:nvSpPr>
        <p:spPr bwMode="gray">
          <a:xfrm>
            <a:off x="0" y="4604216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41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41" y="1175210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77" y="1175210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94" y="1175210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21" y="1175210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38" y="1175210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88" y="1175210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41" y="228606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77" y="228606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94" y="228606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21" y="228606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38" y="228606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88" y="2286065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41" y="3387989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77" y="3387989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94" y="3387989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21" y="3387989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38" y="3387989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88" y="3387989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xtClassification"/>
          <p:cNvSpPr>
            <a:spLocks noGrp="1"/>
          </p:cNvSpPr>
          <p:nvPr>
            <p:ph type="dt" sz="quarter" idx="34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43" name="TxtPageNumber"/>
          <p:cNvSpPr>
            <a:spLocks noGrp="1"/>
          </p:cNvSpPr>
          <p:nvPr>
            <p:ph type="sldNum" sz="quarter" idx="35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011F0DFA-1564-4A2E-B6CA-FBBD7CEEB2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4" name="TxtFooter"/>
          <p:cNvSpPr>
            <a:spLocks noGrp="1"/>
          </p:cNvSpPr>
          <p:nvPr>
            <p:ph type="ftr" sz="quarter" idx="36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462495442"/>
      </p:ext>
    </p:extLst>
  </p:cSld>
  <p:clrMapOvr>
    <a:masterClrMapping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2212181" y="2212182"/>
            <a:ext cx="5143500" cy="719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82" y="3793509"/>
            <a:ext cx="687388" cy="112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85803"/>
            <a:ext cx="5181600" cy="47677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12" name="Vertical Title 1"/>
          <p:cNvSpPr>
            <a:spLocks noGrp="1"/>
          </p:cNvSpPr>
          <p:nvPr>
            <p:ph type="title" orient="vert"/>
          </p:nvPr>
        </p:nvSpPr>
        <p:spPr>
          <a:xfrm>
            <a:off x="7542252" y="184549"/>
            <a:ext cx="1342707" cy="47689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86E430C0-1167-4898-BC6A-66C9E246AC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731082379"/>
      </p:ext>
    </p:extLst>
  </p:cSld>
  <p:clrMapOvr>
    <a:masterClrMapping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28083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216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8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630706" y="123893"/>
            <a:ext cx="5244074" cy="43898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half" idx="2"/>
          </p:nvPr>
        </p:nvSpPr>
        <p:spPr>
          <a:xfrm>
            <a:off x="309286" y="984454"/>
            <a:ext cx="3240741" cy="35089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295854" y="154786"/>
            <a:ext cx="3254189" cy="793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 dirty="0" smtClean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2014-04-10</a:t>
            </a:r>
          </a:p>
        </p:txBody>
      </p:sp>
      <p:sp>
        <p:nvSpPr>
          <p:cNvPr id="12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7C537FA9-67F2-4A53-A36D-B05C16B94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513330864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320699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175149"/>
            <a:ext cx="9147600" cy="3240881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70160605-357F-4D1F-94AF-D096FFCE2C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3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614217876"/>
      </p:ext>
    </p:extLst>
  </p:cSld>
  <p:clrMapOvr>
    <a:masterClrMapping/>
  </p:clrMapOvr>
  <p:hf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82" y="142939"/>
            <a:ext cx="8499475" cy="7727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343092"/>
            <a:ext cx="4173538" cy="29991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812" y="1343092"/>
            <a:ext cx="4173537" cy="29991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8957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3"/>
          <a:stretch/>
        </p:blipFill>
        <p:spPr bwMode="auto">
          <a:xfrm>
            <a:off x="-7934" y="0"/>
            <a:ext cx="7569201" cy="444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ogoBlac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6" t="5869" r="4056" b="7185"/>
          <a:stretch>
            <a:fillRect/>
          </a:stretch>
        </p:blipFill>
        <p:spPr bwMode="gray">
          <a:xfrm>
            <a:off x="7740679" y="141718"/>
            <a:ext cx="1223963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ransBox"/>
          <p:cNvSpPr>
            <a:spLocks/>
          </p:cNvSpPr>
          <p:nvPr/>
        </p:nvSpPr>
        <p:spPr bwMode="auto">
          <a:xfrm rot="16200000" flipH="1">
            <a:off x="3532652" y="-465498"/>
            <a:ext cx="2074069" cy="9148763"/>
          </a:xfrm>
          <a:custGeom>
            <a:avLst/>
            <a:gdLst>
              <a:gd name="T0" fmla="*/ 0 w 2764827"/>
              <a:gd name="T1" fmla="*/ 2147483647 h 6865848"/>
              <a:gd name="T2" fmla="*/ 968994 w 2764827"/>
              <a:gd name="T3" fmla="*/ 5897004 h 6865848"/>
              <a:gd name="T4" fmla="*/ 2781620 w 2764827"/>
              <a:gd name="T5" fmla="*/ 0 h 6865848"/>
              <a:gd name="T6" fmla="*/ 2780589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sp>
        <p:nvSpPr>
          <p:cNvPr id="7" name="WhiteBox"/>
          <p:cNvSpPr>
            <a:spLocks/>
          </p:cNvSpPr>
          <p:nvPr/>
        </p:nvSpPr>
        <p:spPr bwMode="gray">
          <a:xfrm>
            <a:off x="6818326" y="35"/>
            <a:ext cx="2325687" cy="5144691"/>
          </a:xfrm>
          <a:custGeom>
            <a:avLst/>
            <a:gdLst>
              <a:gd name="T0" fmla="*/ 0 w 2324772"/>
              <a:gd name="T1" fmla="*/ 6846438 h 6860287"/>
              <a:gd name="T2" fmla="*/ 731129 w 2324772"/>
              <a:gd name="T3" fmla="*/ 0 h 6860287"/>
              <a:gd name="T4" fmla="*/ 2350529 w 2324772"/>
              <a:gd name="T5" fmla="*/ 0 h 6860287"/>
              <a:gd name="T6" fmla="*/ 2349493 w 2324772"/>
              <a:gd name="T7" fmla="*/ 6848024 h 6860287"/>
              <a:gd name="T8" fmla="*/ 0 w 2324772"/>
              <a:gd name="T9" fmla="*/ 6846438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4772" h="6860287">
                <a:moveTo>
                  <a:pt x="0" y="6858699"/>
                </a:moveTo>
                <a:lnTo>
                  <a:pt x="723116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lIns="91438" tIns="45719" rIns="91438" bIns="45719" anchor="ctr"/>
          <a:lstStyle/>
          <a:p>
            <a:endParaRPr lang="en-US">
              <a:solidFill>
                <a:srgbClr val="333333"/>
              </a:solidFill>
            </a:endParaRPr>
          </a:p>
        </p:txBody>
      </p:sp>
      <p:pic>
        <p:nvPicPr>
          <p:cNvPr id="8" name="LogoWhit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75" t="5966" r="4498" b="2028"/>
          <a:stretch>
            <a:fillRect/>
          </a:stretch>
        </p:blipFill>
        <p:spPr bwMode="ltGray">
          <a:xfrm>
            <a:off x="7740679" y="141685"/>
            <a:ext cx="1223963" cy="122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3788604"/>
            <a:ext cx="6510338" cy="769144"/>
          </a:xfrm>
        </p:spPr>
        <p:txBody>
          <a:bodyPr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4631568"/>
            <a:ext cx="6510338" cy="421481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7735889" y="4911364"/>
            <a:ext cx="1079500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r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0" name="TxtFooter"/>
          <p:cNvSpPr>
            <a:spLocks noGrp="1"/>
          </p:cNvSpPr>
          <p:nvPr>
            <p:ph type="ftr" sz="quarter" idx="11"/>
          </p:nvPr>
        </p:nvSpPr>
        <p:spPr>
          <a:xfrm>
            <a:off x="6897688" y="4911364"/>
            <a:ext cx="2476500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578781442"/>
      </p:ext>
    </p:extLst>
  </p:cSld>
  <p:clrMapOvr>
    <a:masterClrMapping/>
  </p:clrMapOvr>
  <p:hf sldNum="0"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30131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184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6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615"/>
            <a:ext cx="841704" cy="5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613889EC-4D26-49D4-AE78-C084FE9234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321726654"/>
      </p:ext>
    </p:extLst>
  </p:cSld>
  <p:clrMapOvr>
    <a:masterClrMapping/>
  </p:clrMapOvr>
  <p:hf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31155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184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59" y="1175179"/>
            <a:ext cx="4244975" cy="324088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34" y="1175179"/>
            <a:ext cx="4244975" cy="324088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3A77D22-5F8B-4DC9-A1D5-C045906FB1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658487731"/>
      </p:ext>
    </p:extLst>
  </p:cSld>
  <p:clrMapOvr>
    <a:masterClrMapping/>
  </p:clrMapOvr>
  <p:hf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32179" name="think-cell Slide" r:id="rId3" imgW="180" imgH="180" progId="">
              <p:embed/>
            </p:oleObj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0" y="4604184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5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9261E653-2ACB-4039-93DF-0CB91E2E3D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147974690"/>
      </p:ext>
    </p:extLst>
  </p:cSld>
  <p:clrMapOvr>
    <a:masterClrMapping/>
  </p:clrMapOvr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33203" name="think-cell Slide" r:id="rId3" imgW="180" imgH="180" progId="">
              <p:embed/>
            </p:oleObj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0" y="4604184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9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250826" y="1681163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68825" y="1815736"/>
            <a:ext cx="0" cy="2600325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175147"/>
            <a:ext cx="4266000" cy="456009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1815699"/>
            <a:ext cx="4267200" cy="26003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175147"/>
            <a:ext cx="4266000" cy="456009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1815699"/>
            <a:ext cx="4266000" cy="26003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1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ADB5E6BC-F140-455F-94C6-DE3A1CDB8C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75647361"/>
      </p:ext>
    </p:extLst>
  </p:cSld>
  <p:clrMapOvr>
    <a:masterClrMapping/>
  </p:clrMapOvr>
  <p:hf hd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34227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184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175149"/>
            <a:ext cx="9147600" cy="3240881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70160605-357F-4D1F-94AF-D096FFCE2C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3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789536974"/>
      </p:ext>
    </p:extLst>
  </p:cSld>
  <p:clrMapOvr>
    <a:masterClrMapping/>
  </p:clrMapOvr>
  <p:hf hd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35251" name="think-cell Slide" r:id="rId3" imgW="180" imgH="180" progId="">
              <p:embed/>
            </p:oleObj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0" y="4604184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9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175179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175179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175179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xtClassification"/>
          <p:cNvSpPr>
            <a:spLocks noGrp="1"/>
          </p:cNvSpPr>
          <p:nvPr>
            <p:ph type="dt" sz="quarter" idx="19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1" name="TxtPageNumber"/>
          <p:cNvSpPr>
            <a:spLocks noGrp="1"/>
          </p:cNvSpPr>
          <p:nvPr>
            <p:ph type="sldNum" sz="quarter" idx="20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7DF70C7-BE2A-4A5C-B190-0D0B4EF3D6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" name="TxtFooter"/>
          <p:cNvSpPr>
            <a:spLocks noGrp="1"/>
          </p:cNvSpPr>
          <p:nvPr>
            <p:ph type="ftr" sz="quarter" idx="21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32119408"/>
      </p:ext>
    </p:extLst>
  </p:cSld>
  <p:clrMapOvr>
    <a:masterClrMapping/>
  </p:clrMapOvr>
  <p:hf hd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36275" name="think-cell Slide" r:id="rId3" imgW="180" imgH="180" progId="">
              <p:embed/>
            </p:oleObj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gray">
          <a:xfrm>
            <a:off x="0" y="4604184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11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xtClassification"/>
          <p:cNvSpPr>
            <a:spLocks noGrp="1"/>
          </p:cNvSpPr>
          <p:nvPr>
            <p:ph type="dt" sz="quarter" idx="22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3" name="TxtPageNumber"/>
          <p:cNvSpPr>
            <a:spLocks noGrp="1"/>
          </p:cNvSpPr>
          <p:nvPr>
            <p:ph type="sldNum" sz="quarter" idx="23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F9D6F542-B12C-4C16-85F5-3BD1736DC8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TxtFooter"/>
          <p:cNvSpPr>
            <a:spLocks noGrp="1"/>
          </p:cNvSpPr>
          <p:nvPr>
            <p:ph type="ftr" sz="quarter" idx="24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470816151"/>
      </p:ext>
    </p:extLst>
  </p:cSld>
  <p:clrMapOvr>
    <a:masterClrMapping/>
  </p:clrMapOvr>
  <p:hf hd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37299" name="think-cell Slide" r:id="rId3" imgW="180" imgH="180" progId="">
              <p:embed/>
            </p:oleObj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gray">
          <a:xfrm>
            <a:off x="0" y="4604184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4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E8C3EACB-E559-443A-9034-E7A7180E06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430698547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319675" name="think-cell Slide" r:id="rId3" imgW="180" imgH="180" progId="">
              <p:embed/>
            </p:oleObj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9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175218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175218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175218"/>
            <a:ext cx="2804400" cy="324088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xtClassification"/>
          <p:cNvSpPr>
            <a:spLocks noGrp="1"/>
          </p:cNvSpPr>
          <p:nvPr>
            <p:ph type="dt" sz="quarter" idx="19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1" name="TxtPageNumber"/>
          <p:cNvSpPr>
            <a:spLocks noGrp="1"/>
          </p:cNvSpPr>
          <p:nvPr>
            <p:ph type="sldNum" sz="quarter" idx="20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7DF70C7-BE2A-4A5C-B190-0D0B4EF3D6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" name="TxtFooter"/>
          <p:cNvSpPr>
            <a:spLocks noGrp="1"/>
          </p:cNvSpPr>
          <p:nvPr>
            <p:ph type="ftr" sz="quarter" idx="21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2003024311"/>
      </p:ext>
    </p:extLst>
  </p:cSld>
  <p:clrMapOvr>
    <a:masterClrMapping/>
  </p:clrMapOvr>
  <p:hf hd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38323" name="think-cell Slide" r:id="rId3" imgW="180" imgH="180" progId="">
              <p:embed/>
            </p:oleObj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0" y="4604184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6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2" y="4604147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7"/>
            <a:ext cx="9144000" cy="46041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B9B43D2E-9472-4BAA-BF49-E18BF83753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69052291"/>
      </p:ext>
    </p:extLst>
  </p:cSld>
  <p:clrMapOvr>
    <a:masterClrMapping/>
  </p:clrMapOvr>
  <p:hf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39347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184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7" name="Picture 8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175180"/>
            <a:ext cx="9144000" cy="2133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6" y="3390936"/>
            <a:ext cx="8642350" cy="102512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4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5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FA9E12A2-DEFA-48A3-918B-9352C3017A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6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047402674"/>
      </p:ext>
    </p:extLst>
  </p:cSld>
  <p:clrMapOvr>
    <a:masterClrMapping/>
  </p:clrMapOvr>
  <p:hf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40371" name="think-cell Slide" r:id="rId3" imgW="180" imgH="180" progId="">
              <p:embed/>
            </p:oleObj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gray">
          <a:xfrm>
            <a:off x="0" y="4604184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13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62" y="1175147"/>
            <a:ext cx="4267201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70" y="1175147"/>
            <a:ext cx="4267201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00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3390900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5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89937D48-FCF0-4D68-84BA-955F059936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" name="TxtFooter"/>
          <p:cNvSpPr>
            <a:spLocks noGrp="1"/>
          </p:cNvSpPr>
          <p:nvPr>
            <p:ph type="ftr" sz="quarter" idx="23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522331529"/>
      </p:ext>
    </p:extLst>
  </p:cSld>
  <p:clrMapOvr>
    <a:masterClrMapping/>
  </p:clrMapOvr>
  <p:hf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41395" name="think-cell Slide" r:id="rId3" imgW="180" imgH="180" progId="">
              <p:embed/>
            </p:oleObj>
          </a:graphicData>
        </a:graphic>
      </p:graphicFrame>
      <p:sp>
        <p:nvSpPr>
          <p:cNvPr id="40" name="Rectangle 2"/>
          <p:cNvSpPr>
            <a:spLocks noChangeArrowheads="1"/>
          </p:cNvSpPr>
          <p:nvPr/>
        </p:nvSpPr>
        <p:spPr bwMode="gray">
          <a:xfrm>
            <a:off x="0" y="4604184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41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41" y="1175179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77" y="1175179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94" y="1175179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21" y="1175179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38" y="1175179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88" y="1175179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41" y="2286034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77" y="2286034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94" y="2286034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21" y="2286034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38" y="2286034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88" y="2286034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41" y="338795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77" y="338795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94" y="338795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21" y="338795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38" y="338795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88" y="3387958"/>
            <a:ext cx="1349375" cy="102632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TxtClassification"/>
          <p:cNvSpPr>
            <a:spLocks noGrp="1"/>
          </p:cNvSpPr>
          <p:nvPr>
            <p:ph type="dt" sz="quarter" idx="34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43" name="TxtPageNumber"/>
          <p:cNvSpPr>
            <a:spLocks noGrp="1"/>
          </p:cNvSpPr>
          <p:nvPr>
            <p:ph type="sldNum" sz="quarter" idx="35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011F0DFA-1564-4A2E-B6CA-FBBD7CEEB2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4" name="TxtFooter"/>
          <p:cNvSpPr>
            <a:spLocks noGrp="1"/>
          </p:cNvSpPr>
          <p:nvPr>
            <p:ph type="ftr" sz="quarter" idx="36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3802848069"/>
      </p:ext>
    </p:extLst>
  </p:cSld>
  <p:clrMapOvr>
    <a:masterClrMapping/>
  </p:clrMapOvr>
  <p:hf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2212181" y="2212182"/>
            <a:ext cx="5143500" cy="719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82" y="3793477"/>
            <a:ext cx="687388" cy="112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85771"/>
            <a:ext cx="5181600" cy="47677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12" name="Vertical Title 1"/>
          <p:cNvSpPr>
            <a:spLocks noGrp="1"/>
          </p:cNvSpPr>
          <p:nvPr>
            <p:ph type="title" orient="vert"/>
          </p:nvPr>
        </p:nvSpPr>
        <p:spPr>
          <a:xfrm>
            <a:off x="7542252" y="184549"/>
            <a:ext cx="1342707" cy="47689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86E430C0-1167-4898-BC6A-66C9E246AC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4138787309"/>
      </p:ext>
    </p:extLst>
  </p:cSld>
  <p:clrMapOvr>
    <a:masterClrMapping/>
  </p:clrMapOvr>
  <p:hf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42419" name="think-cell Slide" r:id="rId3" imgW="180" imgH="180" progId="">
              <p:embed/>
            </p:oleObj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gray">
          <a:xfrm>
            <a:off x="0" y="4604184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8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630706" y="123861"/>
            <a:ext cx="5244074" cy="43898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half" idx="2"/>
          </p:nvPr>
        </p:nvSpPr>
        <p:spPr>
          <a:xfrm>
            <a:off x="309286" y="984454"/>
            <a:ext cx="3240741" cy="35089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295854" y="154786"/>
            <a:ext cx="3254189" cy="793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 dirty="0" smtClean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2014-04-10</a:t>
            </a:r>
          </a:p>
        </p:txBody>
      </p:sp>
      <p:sp>
        <p:nvSpPr>
          <p:cNvPr id="12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7C537FA9-67F2-4A53-A36D-B05C16B94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1402958156"/>
      </p:ext>
    </p:extLst>
  </p:cSld>
  <p:clrMapOvr>
    <a:masterClrMapping/>
  </p:clrMapOvr>
  <p:hf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82" y="142907"/>
            <a:ext cx="8499475" cy="7727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343060"/>
            <a:ext cx="4173538" cy="29991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812" y="1343060"/>
            <a:ext cx="4173537" cy="29991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37886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1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68" r="17448" b="16039"/>
          <a:stretch>
            <a:fillRect/>
          </a:stretch>
        </p:blipFill>
        <p:spPr bwMode="auto">
          <a:xfrm>
            <a:off x="-4762" y="-4683"/>
            <a:ext cx="7548563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6818326" y="-3174"/>
            <a:ext cx="2325687" cy="5149848"/>
            <a:chOff x="6818313" y="-3175"/>
            <a:chExt cx="2325687" cy="5151438"/>
          </a:xfrm>
        </p:grpSpPr>
        <p:sp>
          <p:nvSpPr>
            <p:cNvPr id="6" name="WhiteBox"/>
            <p:cNvSpPr>
              <a:spLocks/>
            </p:cNvSpPr>
            <p:nvPr userDrawn="1"/>
          </p:nvSpPr>
          <p:spPr bwMode="grayWhite">
            <a:xfrm>
              <a:off x="6818313" y="-3175"/>
              <a:ext cx="2325687" cy="5151438"/>
            </a:xfrm>
            <a:custGeom>
              <a:avLst/>
              <a:gdLst>
                <a:gd name="T0" fmla="*/ 0 w 2324772"/>
                <a:gd name="T1" fmla="*/ 6849230 h 6860287"/>
                <a:gd name="T2" fmla="*/ 729979 w 2324772"/>
                <a:gd name="T3" fmla="*/ 0 h 6860287"/>
                <a:gd name="T4" fmla="*/ 2346832 w 2324772"/>
                <a:gd name="T5" fmla="*/ 0 h 6860287"/>
                <a:gd name="T6" fmla="*/ 2345798 w 2324772"/>
                <a:gd name="T7" fmla="*/ 6850816 h 6860287"/>
                <a:gd name="T8" fmla="*/ 0 w 2324772"/>
                <a:gd name="T9" fmla="*/ 6849230 h 6860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24772"/>
                <a:gd name="connsiteY0" fmla="*/ 6862930 h 6864518"/>
                <a:gd name="connsiteX1" fmla="*/ 535865 w 2324772"/>
                <a:gd name="connsiteY1" fmla="*/ 0 h 6864518"/>
                <a:gd name="connsiteX2" fmla="*/ 2324772 w 2324772"/>
                <a:gd name="connsiteY2" fmla="*/ 4231 h 6864518"/>
                <a:gd name="connsiteX3" fmla="*/ 2323748 w 2324772"/>
                <a:gd name="connsiteY3" fmla="*/ 6864518 h 6864518"/>
                <a:gd name="connsiteX4" fmla="*/ 0 w 2324772"/>
                <a:gd name="connsiteY4" fmla="*/ 6862930 h 686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772" h="6864518">
                  <a:moveTo>
                    <a:pt x="0" y="6862930"/>
                  </a:moveTo>
                  <a:lnTo>
                    <a:pt x="535865" y="0"/>
                  </a:lnTo>
                  <a:lnTo>
                    <a:pt x="2324772" y="4231"/>
                  </a:lnTo>
                  <a:cubicBezTo>
                    <a:pt x="2323796" y="2292263"/>
                    <a:pt x="2324724" y="4576486"/>
                    <a:pt x="2323748" y="6864518"/>
                  </a:cubicBezTo>
                  <a:lnTo>
                    <a:pt x="0" y="6862930"/>
                  </a:lnTo>
                  <a:close/>
                </a:path>
              </a:pathLst>
            </a:custGeom>
            <a:solidFill>
              <a:srgbClr val="FFFFFF"/>
            </a:solidFill>
            <a:ln w="3175" cap="flat" cmpd="sng" algn="ctr">
              <a:noFill/>
              <a:prstDash val="solid"/>
              <a:round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endParaRPr lang="en-US">
                <a:solidFill>
                  <a:srgbClr val="333333"/>
                </a:solidFill>
              </a:endParaRPr>
            </a:p>
          </p:txBody>
        </p:sp>
        <p:pic>
          <p:nvPicPr>
            <p:cNvPr id="7" name="LogoBlack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952" b="6451"/>
            <a:stretch>
              <a:fillRect/>
            </a:stretch>
          </p:blipFill>
          <p:spPr bwMode="gray">
            <a:xfrm>
              <a:off x="7686675" y="136526"/>
              <a:ext cx="1206500" cy="120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/>
          <p:cNvGrpSpPr>
            <a:grpSpLocks/>
          </p:cNvGrpSpPr>
          <p:nvPr userDrawn="1"/>
        </p:nvGrpSpPr>
        <p:grpSpPr bwMode="auto">
          <a:xfrm>
            <a:off x="6818326" y="-4762"/>
            <a:ext cx="2325687" cy="5149848"/>
            <a:chOff x="6818313" y="-4763"/>
            <a:chExt cx="2325687" cy="5151438"/>
          </a:xfrm>
        </p:grpSpPr>
        <p:sp>
          <p:nvSpPr>
            <p:cNvPr id="9" name="WhiteBox"/>
            <p:cNvSpPr>
              <a:spLocks/>
            </p:cNvSpPr>
            <p:nvPr userDrawn="1"/>
          </p:nvSpPr>
          <p:spPr bwMode="grayWhite">
            <a:xfrm>
              <a:off x="6818313" y="-4763"/>
              <a:ext cx="2325687" cy="5151438"/>
            </a:xfrm>
            <a:custGeom>
              <a:avLst/>
              <a:gdLst>
                <a:gd name="T0" fmla="*/ 0 w 2324772"/>
                <a:gd name="T1" fmla="*/ 6849230 h 6860287"/>
                <a:gd name="T2" fmla="*/ 729979 w 2324772"/>
                <a:gd name="T3" fmla="*/ 0 h 6860287"/>
                <a:gd name="T4" fmla="*/ 2346832 w 2324772"/>
                <a:gd name="T5" fmla="*/ 0 h 6860287"/>
                <a:gd name="T6" fmla="*/ 2345798 w 2324772"/>
                <a:gd name="T7" fmla="*/ 6850816 h 6860287"/>
                <a:gd name="T8" fmla="*/ 0 w 2324772"/>
                <a:gd name="T9" fmla="*/ 6849230 h 6860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24772"/>
                <a:gd name="connsiteY0" fmla="*/ 6862930 h 6864518"/>
                <a:gd name="connsiteX1" fmla="*/ 535865 w 2324772"/>
                <a:gd name="connsiteY1" fmla="*/ 0 h 6864518"/>
                <a:gd name="connsiteX2" fmla="*/ 2324772 w 2324772"/>
                <a:gd name="connsiteY2" fmla="*/ 4231 h 6864518"/>
                <a:gd name="connsiteX3" fmla="*/ 2323748 w 2324772"/>
                <a:gd name="connsiteY3" fmla="*/ 6864518 h 6864518"/>
                <a:gd name="connsiteX4" fmla="*/ 0 w 2324772"/>
                <a:gd name="connsiteY4" fmla="*/ 6862930 h 686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772" h="6864518">
                  <a:moveTo>
                    <a:pt x="0" y="6862930"/>
                  </a:moveTo>
                  <a:lnTo>
                    <a:pt x="535865" y="0"/>
                  </a:lnTo>
                  <a:lnTo>
                    <a:pt x="2324772" y="4231"/>
                  </a:lnTo>
                  <a:cubicBezTo>
                    <a:pt x="2323796" y="2292263"/>
                    <a:pt x="2324724" y="4576486"/>
                    <a:pt x="2323748" y="6864518"/>
                  </a:cubicBezTo>
                  <a:lnTo>
                    <a:pt x="0" y="6862930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 algn="ctr">
              <a:noFill/>
              <a:prstDash val="solid"/>
              <a:round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endParaRPr lang="en-US">
                <a:solidFill>
                  <a:srgbClr val="333333"/>
                </a:solidFill>
              </a:endParaRPr>
            </a:p>
          </p:txBody>
        </p:sp>
        <p:pic>
          <p:nvPicPr>
            <p:cNvPr id="10" name="LogoWhite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845" b="6442"/>
            <a:stretch>
              <a:fillRect/>
            </a:stretch>
          </p:blipFill>
          <p:spPr bwMode="ltGray">
            <a:xfrm>
              <a:off x="7686676" y="134938"/>
              <a:ext cx="1206500" cy="1210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ransBox"/>
          <p:cNvSpPr>
            <a:spLocks/>
          </p:cNvSpPr>
          <p:nvPr userDrawn="1"/>
        </p:nvSpPr>
        <p:spPr bwMode="auto">
          <a:xfrm rot="16200000" flipH="1">
            <a:off x="3537282" y="-464739"/>
            <a:ext cx="2074223" cy="9148763"/>
          </a:xfrm>
          <a:custGeom>
            <a:avLst/>
            <a:gdLst>
              <a:gd name="T0" fmla="*/ 0 w 2764827"/>
              <a:gd name="T1" fmla="*/ 2147483647 h 6865848"/>
              <a:gd name="T2" fmla="*/ 99 w 2764827"/>
              <a:gd name="T3" fmla="*/ 2147483647 h 6865848"/>
              <a:gd name="T4" fmla="*/ 284 w 2764827"/>
              <a:gd name="T5" fmla="*/ 0 h 6865848"/>
              <a:gd name="T6" fmla="*/ 284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333333"/>
              </a:solidFill>
              <a:latin typeface="Calibri" pitchFamily="34" charset="0"/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3788649"/>
            <a:ext cx="6510338" cy="769144"/>
          </a:xfrm>
        </p:spPr>
        <p:txBody>
          <a:bodyPr tIns="0" rIns="0" bIns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4631600"/>
            <a:ext cx="6510338" cy="421481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4096224043"/>
      </p:ext>
    </p:extLst>
  </p:cSld>
  <p:clrMapOvr>
    <a:masterClrMapping/>
  </p:clrMapOvr>
  <p:hf hdr="0" ft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36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36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87D9833A-5958-4DE3-B660-DF546E8B240B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088693"/>
      </p:ext>
    </p:extLst>
  </p:cSld>
  <p:clrMapOvr>
    <a:masterClrMapping/>
  </p:clrMapOvr>
  <p:hf hdr="0" ft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59" y="1202955"/>
            <a:ext cx="4244975" cy="32130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34" y="1202955"/>
            <a:ext cx="4244975" cy="32130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36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36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D162ACE9-7016-447E-8226-2940A5F0DB03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42064141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1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318651" name="think-cell Slide" r:id="rId3" imgW="180" imgH="180" progId="">
              <p:embed/>
            </p:oleObj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gray">
          <a:xfrm>
            <a:off x="0" y="4604223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pic>
        <p:nvPicPr>
          <p:cNvPr id="11" name="Picture 6" descr="statoil_horizontal_neg_rgb_H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841704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175147"/>
            <a:ext cx="2804400" cy="213479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3390900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xtClassification"/>
          <p:cNvSpPr>
            <a:spLocks noGrp="1"/>
          </p:cNvSpPr>
          <p:nvPr>
            <p:ph type="dt" sz="quarter" idx="22"/>
          </p:nvPr>
        </p:nvSpPr>
        <p:spPr bwMode="gray">
          <a:xfrm>
            <a:off x="1843108" y="4906570"/>
            <a:ext cx="1081087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2013-12-16</a:t>
            </a:r>
          </a:p>
        </p:txBody>
      </p:sp>
      <p:sp>
        <p:nvSpPr>
          <p:cNvPr id="13" name="TxtPageNumber"/>
          <p:cNvSpPr>
            <a:spLocks noGrp="1"/>
          </p:cNvSpPr>
          <p:nvPr>
            <p:ph type="sldNum" sz="quarter" idx="23"/>
          </p:nvPr>
        </p:nvSpPr>
        <p:spPr bwMode="gray">
          <a:xfrm>
            <a:off x="250825" y="4906567"/>
            <a:ext cx="357188" cy="1476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fld id="{F9D6F542-B12C-4C16-85F5-3BD1736DC8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" name="TxtFooter"/>
          <p:cNvSpPr>
            <a:spLocks noGrp="1"/>
          </p:cNvSpPr>
          <p:nvPr>
            <p:ph type="ftr" sz="quarter" idx="24"/>
          </p:nvPr>
        </p:nvSpPr>
        <p:spPr>
          <a:xfrm>
            <a:off x="517525" y="4906570"/>
            <a:ext cx="2071688" cy="138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en-GB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xmlns="" val="592155262"/>
      </p:ext>
    </p:extLst>
  </p:cSld>
  <p:clrMapOvr>
    <a:masterClrMapping/>
  </p:clrMapOvr>
  <p:hf hd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36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4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36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F7F8AAAA-EF77-4DE1-AF5F-9CF8F46C7A25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5262888"/>
      </p:ext>
    </p:extLst>
  </p:cSld>
  <p:clrMapOvr>
    <a:masterClrMapping/>
  </p:clrMapOvr>
  <p:hf hdr="0" ft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0826" y="1680644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68825" y="1815619"/>
            <a:ext cx="0" cy="260111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203032"/>
            <a:ext cx="4266000" cy="428203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1779040"/>
            <a:ext cx="4267200" cy="26369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203032"/>
            <a:ext cx="4266000" cy="428203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1779040"/>
            <a:ext cx="4266000" cy="26369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36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36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5D34F9FB-9F07-428D-83F7-33E0CE311537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1757639"/>
      </p:ext>
    </p:extLst>
  </p:cSld>
  <p:clrMapOvr>
    <a:masterClrMapping/>
  </p:clrMapOvr>
  <p:hf hdr="0" ft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203021"/>
            <a:ext cx="9147600" cy="32089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560398" y="6540136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6" y="6540136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3F67CFA6-6D0E-4F37-9FCC-378B592F4851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27195866"/>
      </p:ext>
    </p:extLst>
  </p:cSld>
  <p:clrMapOvr>
    <a:masterClrMapping/>
  </p:clrMapOvr>
  <p:hf hdr="0" ftr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203021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203021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203021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9"/>
          </p:nvPr>
        </p:nvSpPr>
        <p:spPr bwMode="gray">
          <a:xfrm>
            <a:off x="560398" y="6540136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20"/>
          </p:nvPr>
        </p:nvSpPr>
        <p:spPr bwMode="gray">
          <a:xfrm>
            <a:off x="250826" y="6540136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2F5E5578-F027-4D31-BD39-E3B55667D03C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46355813"/>
      </p:ext>
    </p:extLst>
  </p:cSld>
  <p:clrMapOvr>
    <a:masterClrMapping/>
  </p:clrMapOvr>
  <p:hf hdr="0" ftr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12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203021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203021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203021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3390912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3390912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22"/>
          </p:nvPr>
        </p:nvSpPr>
        <p:spPr bwMode="gray">
          <a:xfrm>
            <a:off x="560398" y="6540136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23"/>
          </p:nvPr>
        </p:nvSpPr>
        <p:spPr bwMode="gray">
          <a:xfrm>
            <a:off x="250826" y="6540136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F12466D8-EBD4-4FB7-8CBE-217FE2FDF7DA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63593139"/>
      </p:ext>
    </p:extLst>
  </p:cSld>
  <p:clrMapOvr>
    <a:masterClrMapping/>
  </p:clrMapOvr>
  <p:hf hdr="0" ftr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36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36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44BBFD75-338C-4A89-9350-78F68CC5036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17683411"/>
      </p:ext>
    </p:extLst>
  </p:cSld>
  <p:clrMapOvr>
    <a:masterClrMapping/>
  </p:clrMapOvr>
  <p:hf hdr="0" ftr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2" y="4603917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2"/>
            <a:ext cx="9144000" cy="460414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36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36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0F3D98A8-B1DF-4035-BDD0-A96D9D56C80E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0612271"/>
      </p:ext>
    </p:extLst>
  </p:cSld>
  <p:clrMapOvr>
    <a:masterClrMapping/>
  </p:clrMapOvr>
  <p:hf hdr="0" ftr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203021"/>
            <a:ext cx="9144000" cy="210579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6" y="3390968"/>
            <a:ext cx="8642350" cy="102512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4"/>
          </p:nvPr>
        </p:nvSpPr>
        <p:spPr bwMode="gray">
          <a:xfrm>
            <a:off x="560398" y="6540136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5"/>
          </p:nvPr>
        </p:nvSpPr>
        <p:spPr bwMode="gray">
          <a:xfrm>
            <a:off x="250826" y="6540136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8DDCBA5F-9C2C-44FA-A90D-4652A831C18D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13798506"/>
      </p:ext>
    </p:extLst>
  </p:cSld>
  <p:clrMapOvr>
    <a:masterClrMapping/>
  </p:clrMapOvr>
  <p:hf hdr="0" ftr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62" y="1203021"/>
            <a:ext cx="4267201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70" y="1203021"/>
            <a:ext cx="4267201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12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3390912"/>
            <a:ext cx="42672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560398" y="6540136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2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6" y="6540136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D9397870-A630-4BE7-BD22-C50FEE6BE29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77332596"/>
      </p:ext>
    </p:extLst>
  </p:cSld>
  <p:clrMapOvr>
    <a:masterClrMapping/>
  </p:clrMapOvr>
  <p:hf hdr="0" ftr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41" y="1203022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77" y="1203022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94" y="1203022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21" y="1203022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38" y="1203022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88" y="1203022"/>
            <a:ext cx="1349375" cy="996157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41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77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94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21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38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88" y="2283809"/>
            <a:ext cx="1349375" cy="102511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41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77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94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21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38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88" y="3387399"/>
            <a:ext cx="1349375" cy="1024490"/>
          </a:xfr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xtClassification"/>
          <p:cNvSpPr>
            <a:spLocks noGrp="1"/>
          </p:cNvSpPr>
          <p:nvPr>
            <p:ph type="dt" sz="quarter" idx="34"/>
          </p:nvPr>
        </p:nvSpPr>
        <p:spPr bwMode="gray">
          <a:xfrm>
            <a:off x="560398" y="6540136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40" name="TxtPageNumber"/>
          <p:cNvSpPr>
            <a:spLocks noGrp="1"/>
          </p:cNvSpPr>
          <p:nvPr>
            <p:ph type="sldNum" sz="quarter" idx="35"/>
          </p:nvPr>
        </p:nvSpPr>
        <p:spPr bwMode="gray">
          <a:xfrm>
            <a:off x="250826" y="6540136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1B444FED-5B33-4FB0-8504-80ED138AF11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7835228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 userDrawn="1"/>
        </p:nvSpPr>
        <p:spPr bwMode="gray">
          <a:xfrm>
            <a:off x="0" y="4605343"/>
            <a:ext cx="9144000" cy="539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/>
          <a:p>
            <a:endParaRPr lang="en-GB">
              <a:solidFill>
                <a:srgbClr val="333333"/>
              </a:solidFill>
              <a:latin typeface="Arial" charset="0"/>
            </a:endParaRPr>
          </a:p>
        </p:txBody>
      </p:sp>
      <p:pic>
        <p:nvPicPr>
          <p:cNvPr id="9" name="Picture 6" descr="statoil_horizontal_neg_rgb_HD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9" y="4627563"/>
            <a:ext cx="849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6" hidden="1"/>
          <p:cNvGraphicFramePr>
            <a:graphicFrameLocks noChangeAspect="1"/>
          </p:cNvGraphicFramePr>
          <p:nvPr userDrawn="1"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317627" name="think-cell Slide" r:id="rId4" imgW="180" imgH="180" progId="">
              <p:embed/>
            </p:oleObj>
          </a:graphicData>
        </a:graphic>
      </p:graphicFrame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250826" y="4804344"/>
            <a:ext cx="357124" cy="196789"/>
          </a:xfrm>
          <a:prstGeom prst="rect">
            <a:avLst/>
          </a:prstGeom>
        </p:spPr>
        <p:txBody>
          <a:bodyPr lIns="91438" tIns="45719" rIns="91438" bIns="45719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9999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5B8D4839-6FB2-41C1-A2A9-30262DFF82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165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1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68" r="17448" b="16039"/>
          <a:stretch>
            <a:fillRect/>
          </a:stretch>
        </p:blipFill>
        <p:spPr bwMode="auto">
          <a:xfrm>
            <a:off x="-4762" y="-4717"/>
            <a:ext cx="7548563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6818326" y="-3174"/>
            <a:ext cx="2325687" cy="5149848"/>
            <a:chOff x="6818313" y="-3175"/>
            <a:chExt cx="2325687" cy="5151438"/>
          </a:xfrm>
        </p:grpSpPr>
        <p:sp>
          <p:nvSpPr>
            <p:cNvPr id="6" name="WhiteBox"/>
            <p:cNvSpPr>
              <a:spLocks/>
            </p:cNvSpPr>
            <p:nvPr userDrawn="1"/>
          </p:nvSpPr>
          <p:spPr bwMode="grayWhite">
            <a:xfrm>
              <a:off x="6818313" y="-3175"/>
              <a:ext cx="2325687" cy="5151438"/>
            </a:xfrm>
            <a:custGeom>
              <a:avLst/>
              <a:gdLst>
                <a:gd name="T0" fmla="*/ 0 w 2324772"/>
                <a:gd name="T1" fmla="*/ 6849230 h 6860287"/>
                <a:gd name="T2" fmla="*/ 729979 w 2324772"/>
                <a:gd name="T3" fmla="*/ 0 h 6860287"/>
                <a:gd name="T4" fmla="*/ 2346832 w 2324772"/>
                <a:gd name="T5" fmla="*/ 0 h 6860287"/>
                <a:gd name="T6" fmla="*/ 2345798 w 2324772"/>
                <a:gd name="T7" fmla="*/ 6850816 h 6860287"/>
                <a:gd name="T8" fmla="*/ 0 w 2324772"/>
                <a:gd name="T9" fmla="*/ 6849230 h 6860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24772"/>
                <a:gd name="connsiteY0" fmla="*/ 6862930 h 6864518"/>
                <a:gd name="connsiteX1" fmla="*/ 535865 w 2324772"/>
                <a:gd name="connsiteY1" fmla="*/ 0 h 6864518"/>
                <a:gd name="connsiteX2" fmla="*/ 2324772 w 2324772"/>
                <a:gd name="connsiteY2" fmla="*/ 4231 h 6864518"/>
                <a:gd name="connsiteX3" fmla="*/ 2323748 w 2324772"/>
                <a:gd name="connsiteY3" fmla="*/ 6864518 h 6864518"/>
                <a:gd name="connsiteX4" fmla="*/ 0 w 2324772"/>
                <a:gd name="connsiteY4" fmla="*/ 6862930 h 686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772" h="6864518">
                  <a:moveTo>
                    <a:pt x="0" y="6862930"/>
                  </a:moveTo>
                  <a:lnTo>
                    <a:pt x="535865" y="0"/>
                  </a:lnTo>
                  <a:lnTo>
                    <a:pt x="2324772" y="4231"/>
                  </a:lnTo>
                  <a:cubicBezTo>
                    <a:pt x="2323796" y="2292263"/>
                    <a:pt x="2324724" y="4576486"/>
                    <a:pt x="2323748" y="6864518"/>
                  </a:cubicBezTo>
                  <a:lnTo>
                    <a:pt x="0" y="6862930"/>
                  </a:lnTo>
                  <a:close/>
                </a:path>
              </a:pathLst>
            </a:custGeom>
            <a:solidFill>
              <a:srgbClr val="FFFFFF"/>
            </a:solidFill>
            <a:ln w="3175" cap="flat" cmpd="sng" algn="ctr">
              <a:noFill/>
              <a:prstDash val="solid"/>
              <a:round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endParaRPr lang="en-US">
                <a:solidFill>
                  <a:srgbClr val="333333"/>
                </a:solidFill>
              </a:endParaRPr>
            </a:p>
          </p:txBody>
        </p:sp>
        <p:pic>
          <p:nvPicPr>
            <p:cNvPr id="7" name="LogoBlack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952" b="6451"/>
            <a:stretch>
              <a:fillRect/>
            </a:stretch>
          </p:blipFill>
          <p:spPr bwMode="gray">
            <a:xfrm>
              <a:off x="7686675" y="136526"/>
              <a:ext cx="1206500" cy="1208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/>
          <p:cNvGrpSpPr>
            <a:grpSpLocks/>
          </p:cNvGrpSpPr>
          <p:nvPr userDrawn="1"/>
        </p:nvGrpSpPr>
        <p:grpSpPr bwMode="auto">
          <a:xfrm>
            <a:off x="6818326" y="-4762"/>
            <a:ext cx="2325687" cy="5149848"/>
            <a:chOff x="6818313" y="-4763"/>
            <a:chExt cx="2325687" cy="5151438"/>
          </a:xfrm>
        </p:grpSpPr>
        <p:sp>
          <p:nvSpPr>
            <p:cNvPr id="9" name="WhiteBox"/>
            <p:cNvSpPr>
              <a:spLocks/>
            </p:cNvSpPr>
            <p:nvPr userDrawn="1"/>
          </p:nvSpPr>
          <p:spPr bwMode="grayWhite">
            <a:xfrm>
              <a:off x="6818313" y="-4763"/>
              <a:ext cx="2325687" cy="5151438"/>
            </a:xfrm>
            <a:custGeom>
              <a:avLst/>
              <a:gdLst>
                <a:gd name="T0" fmla="*/ 0 w 2324772"/>
                <a:gd name="T1" fmla="*/ 6849230 h 6860287"/>
                <a:gd name="T2" fmla="*/ 729979 w 2324772"/>
                <a:gd name="T3" fmla="*/ 0 h 6860287"/>
                <a:gd name="T4" fmla="*/ 2346832 w 2324772"/>
                <a:gd name="T5" fmla="*/ 0 h 6860287"/>
                <a:gd name="T6" fmla="*/ 2345798 w 2324772"/>
                <a:gd name="T7" fmla="*/ 6850816 h 6860287"/>
                <a:gd name="T8" fmla="*/ 0 w 2324772"/>
                <a:gd name="T9" fmla="*/ 6849230 h 6860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24772"/>
                <a:gd name="connsiteY0" fmla="*/ 6862930 h 6864518"/>
                <a:gd name="connsiteX1" fmla="*/ 535865 w 2324772"/>
                <a:gd name="connsiteY1" fmla="*/ 0 h 6864518"/>
                <a:gd name="connsiteX2" fmla="*/ 2324772 w 2324772"/>
                <a:gd name="connsiteY2" fmla="*/ 4231 h 6864518"/>
                <a:gd name="connsiteX3" fmla="*/ 2323748 w 2324772"/>
                <a:gd name="connsiteY3" fmla="*/ 6864518 h 6864518"/>
                <a:gd name="connsiteX4" fmla="*/ 0 w 2324772"/>
                <a:gd name="connsiteY4" fmla="*/ 6862930 h 686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772" h="6864518">
                  <a:moveTo>
                    <a:pt x="0" y="6862930"/>
                  </a:moveTo>
                  <a:lnTo>
                    <a:pt x="535865" y="0"/>
                  </a:lnTo>
                  <a:lnTo>
                    <a:pt x="2324772" y="4231"/>
                  </a:lnTo>
                  <a:cubicBezTo>
                    <a:pt x="2323796" y="2292263"/>
                    <a:pt x="2324724" y="4576486"/>
                    <a:pt x="2323748" y="6864518"/>
                  </a:cubicBezTo>
                  <a:lnTo>
                    <a:pt x="0" y="6862930"/>
                  </a:lnTo>
                  <a:close/>
                </a:path>
              </a:pathLst>
            </a:custGeom>
            <a:solidFill>
              <a:schemeClr val="tx1"/>
            </a:solidFill>
            <a:ln w="3175" cap="flat" cmpd="sng" algn="ctr">
              <a:noFill/>
              <a:prstDash val="solid"/>
              <a:round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defRPr/>
              </a:pPr>
              <a:endParaRPr lang="en-US">
                <a:solidFill>
                  <a:srgbClr val="333333"/>
                </a:solidFill>
              </a:endParaRPr>
            </a:p>
          </p:txBody>
        </p:sp>
        <p:pic>
          <p:nvPicPr>
            <p:cNvPr id="10" name="LogoWhite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845" b="6442"/>
            <a:stretch>
              <a:fillRect/>
            </a:stretch>
          </p:blipFill>
          <p:spPr bwMode="ltGray">
            <a:xfrm>
              <a:off x="7686676" y="134938"/>
              <a:ext cx="1206500" cy="1210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ransBox"/>
          <p:cNvSpPr>
            <a:spLocks/>
          </p:cNvSpPr>
          <p:nvPr userDrawn="1"/>
        </p:nvSpPr>
        <p:spPr bwMode="auto">
          <a:xfrm rot="16200000" flipH="1">
            <a:off x="3537282" y="-464774"/>
            <a:ext cx="2074223" cy="9148763"/>
          </a:xfrm>
          <a:custGeom>
            <a:avLst/>
            <a:gdLst>
              <a:gd name="T0" fmla="*/ 0 w 2764827"/>
              <a:gd name="T1" fmla="*/ 2147483647 h 6865848"/>
              <a:gd name="T2" fmla="*/ 99 w 2764827"/>
              <a:gd name="T3" fmla="*/ 2147483647 h 6865848"/>
              <a:gd name="T4" fmla="*/ 284 w 2764827"/>
              <a:gd name="T5" fmla="*/ 0 h 6865848"/>
              <a:gd name="T6" fmla="*/ 284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3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8" tIns="45719" rIns="91438" bIns="45719" anchor="ctr"/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333333"/>
              </a:solidFill>
              <a:latin typeface="Calibri" pitchFamily="34" charset="0"/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3788614"/>
            <a:ext cx="6510338" cy="769144"/>
          </a:xfrm>
        </p:spPr>
        <p:txBody>
          <a:bodyPr tIns="0" rIns="0" bIns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4631566"/>
            <a:ext cx="6510338" cy="421481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xmlns="" val="3908292660"/>
      </p:ext>
    </p:extLst>
  </p:cSld>
  <p:clrMapOvr>
    <a:masterClrMapping/>
  </p:clrMapOvr>
  <p:hf hdr="0" ftr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02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02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87D9833A-5958-4DE3-B660-DF546E8B240B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96392317"/>
      </p:ext>
    </p:extLst>
  </p:cSld>
  <p:clrMapOvr>
    <a:masterClrMapping/>
  </p:clrMapOvr>
  <p:hf hdr="0" ftr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59" y="1202955"/>
            <a:ext cx="4244975" cy="32130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34" y="1202955"/>
            <a:ext cx="4244975" cy="32130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02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02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D162ACE9-7016-447E-8226-2940A5F0DB03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06766469"/>
      </p:ext>
    </p:extLst>
  </p:cSld>
  <p:clrMapOvr>
    <a:masterClrMapping/>
  </p:clrMapOvr>
  <p:hf hdr="0" ft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02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4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02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F7F8AAAA-EF77-4DE1-AF5F-9CF8F46C7A25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23873593"/>
      </p:ext>
    </p:extLst>
  </p:cSld>
  <p:clrMapOvr>
    <a:masterClrMapping/>
  </p:clrMapOvr>
  <p:hf hdr="0" ftr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0826" y="1680644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68825" y="1815584"/>
            <a:ext cx="0" cy="260111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202998"/>
            <a:ext cx="4266000" cy="428203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1779040"/>
            <a:ext cx="4267200" cy="26369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202998"/>
            <a:ext cx="4266000" cy="428203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1779040"/>
            <a:ext cx="4266000" cy="263699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02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02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5D34F9FB-9F07-428D-83F7-33E0CE311537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40881819"/>
      </p:ext>
    </p:extLst>
  </p:cSld>
  <p:clrMapOvr>
    <a:masterClrMapping/>
  </p:clrMapOvr>
  <p:hf hdr="0" ft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202987"/>
            <a:ext cx="9147600" cy="32089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560398" y="6540102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6" y="6540102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3F67CFA6-6D0E-4F37-9FCC-378B592F4851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31920769"/>
      </p:ext>
    </p:extLst>
  </p:cSld>
  <p:clrMapOvr>
    <a:masterClrMapping/>
  </p:clrMapOvr>
  <p:hf hdr="0" ft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202988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202988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202988"/>
            <a:ext cx="2804400" cy="32130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9"/>
          </p:nvPr>
        </p:nvSpPr>
        <p:spPr bwMode="gray">
          <a:xfrm>
            <a:off x="560398" y="6540102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20"/>
          </p:nvPr>
        </p:nvSpPr>
        <p:spPr bwMode="gray">
          <a:xfrm>
            <a:off x="250826" y="6540102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2F5E5578-F027-4D31-BD39-E3B55667D03C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4194895"/>
      </p:ext>
    </p:extLst>
  </p:cSld>
  <p:clrMapOvr>
    <a:masterClrMapping/>
  </p:clrMapOvr>
  <p:hf hdr="0" ft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3390912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202987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202987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202987"/>
            <a:ext cx="2804400" cy="210698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3390912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3390912"/>
            <a:ext cx="2804400" cy="101520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888978" indent="0">
              <a:buNone/>
              <a:defRPr sz="1400"/>
            </a:lvl3pPr>
            <a:lvl4pPr marL="1344578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22"/>
          </p:nvPr>
        </p:nvSpPr>
        <p:spPr bwMode="gray">
          <a:xfrm>
            <a:off x="560398" y="6540102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23"/>
          </p:nvPr>
        </p:nvSpPr>
        <p:spPr bwMode="gray">
          <a:xfrm>
            <a:off x="250826" y="6540102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F12466D8-EBD4-4FB7-8CBE-217FE2FDF7DA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48025105"/>
      </p:ext>
    </p:extLst>
  </p:cSld>
  <p:clrMapOvr>
    <a:masterClrMapping/>
  </p:clrMapOvr>
  <p:hf hdr="0" ftr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02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02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44BBFD75-338C-4A89-9350-78F68CC5036F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26202925"/>
      </p:ext>
    </p:extLst>
  </p:cSld>
  <p:clrMapOvr>
    <a:masterClrMapping/>
  </p:clrMapOvr>
  <p:hf hdr="0" ft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2" y="4603917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2"/>
            <a:ext cx="9144000" cy="460414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560398" y="6540102"/>
            <a:ext cx="4268787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Classification: Internal     2011-11-01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6" y="6540102"/>
            <a:ext cx="306388" cy="1840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  <a:cs typeface="Arial" pitchFamily="34" charset="0"/>
              </a:defRPr>
            </a:lvl1pPr>
          </a:lstStyle>
          <a:p>
            <a:pPr algn="l">
              <a:defRPr/>
            </a:pPr>
            <a:fld id="{0F3D98A8-B1DF-4035-BDD0-A96D9D56C80E}" type="slidenum">
              <a:rPr lang="en-GB"/>
              <a:pPr algn="l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5218909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3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oleObject" Target="../embeddings/oleObject58.bin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19" Type="http://schemas.openxmlformats.org/officeDocument/2006/relationships/vmlDrawing" Target="../drawings/vmlDrawing58.v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51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vmlDrawing" Target="../drawings/vmlDrawing16.v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oleObject" Target="../embeddings/oleObject16.bin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vmlDrawing" Target="../drawings/vmlDrawing30.v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oleObject" Target="../embeddings/oleObject30.bin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vmlDrawing" Target="../drawings/vmlDrawing44.v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oleObject" Target="../embeddings/oleObject44.bin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" hidden="1"/>
          <p:cNvGraphicFramePr>
            <a:graphicFrameLocks noChangeAspect="1"/>
          </p:cNvGraphicFramePr>
          <p:nvPr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7361" name="think-cell Slide" r:id="rId20" imgW="180" imgH="180" progId="">
              <p:embed/>
            </p:oleObj>
          </a:graphicData>
        </a:graphic>
      </p:graphicFrame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173956"/>
            <a:ext cx="8640762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717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2413" y="189310"/>
            <a:ext cx="8640762" cy="6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9998" rIns="89998" bIns="8999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gray">
          <a:xfrm>
            <a:off x="0" y="4605343"/>
            <a:ext cx="9144000" cy="539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/>
          <a:p>
            <a:endParaRPr lang="en-GB">
              <a:solidFill>
                <a:srgbClr val="333333"/>
              </a:solidFill>
              <a:latin typeface="Arial" charset="0"/>
            </a:endParaRPr>
          </a:p>
        </p:txBody>
      </p:sp>
      <p:pic>
        <p:nvPicPr>
          <p:cNvPr id="8" name="Picture 6" descr="statoil_horizontal_neg_rgb_HD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9" y="4627563"/>
            <a:ext cx="849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250" r:id="rId1"/>
    <p:sldLayoutId id="2147487251" r:id="rId2"/>
    <p:sldLayoutId id="2147487252" r:id="rId3"/>
    <p:sldLayoutId id="2147487253" r:id="rId4"/>
    <p:sldLayoutId id="2147487254" r:id="rId5"/>
    <p:sldLayoutId id="2147487255" r:id="rId6"/>
    <p:sldLayoutId id="2147487256" r:id="rId7"/>
    <p:sldLayoutId id="2147487257" r:id="rId8"/>
    <p:sldLayoutId id="2147487258" r:id="rId9"/>
    <p:sldLayoutId id="2147487558" r:id="rId10"/>
    <p:sldLayoutId id="2147487259" r:id="rId11"/>
    <p:sldLayoutId id="2147487260" r:id="rId12"/>
    <p:sldLayoutId id="2147487261" r:id="rId13"/>
    <p:sldLayoutId id="2147487262" r:id="rId14"/>
    <p:sldLayoutId id="2147487263" r:id="rId15"/>
    <p:sldLayoutId id="2147487264" r:id="rId16"/>
    <p:sldLayoutId id="2147487542" r:id="rId1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378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75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58" indent="-182558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8998" indent="-200020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10" indent="-236532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25" indent="-180971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14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02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290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479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" hidden="1"/>
          <p:cNvGraphicFramePr>
            <a:graphicFrameLocks noChangeAspect="1"/>
          </p:cNvGraphicFramePr>
          <p:nvPr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73126" name="think-cell Slide" r:id="rId20" imgW="180" imgH="180" progId="">
              <p:embed/>
            </p:oleObj>
          </a:graphicData>
        </a:graphic>
      </p:graphicFrame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173956"/>
            <a:ext cx="8640762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717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2413" y="189310"/>
            <a:ext cx="8640762" cy="6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9998" rIns="89998" bIns="8999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7" name="Rectangle 2"/>
          <p:cNvSpPr>
            <a:spLocks noChangeArrowheads="1"/>
          </p:cNvSpPr>
          <p:nvPr userDrawn="1"/>
        </p:nvSpPr>
        <p:spPr bwMode="gray">
          <a:xfrm>
            <a:off x="0" y="4605343"/>
            <a:ext cx="9144000" cy="5397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/>
          <a:p>
            <a:endParaRPr lang="en-GB">
              <a:solidFill>
                <a:srgbClr val="333333"/>
              </a:solidFill>
            </a:endParaRPr>
          </a:p>
        </p:txBody>
      </p:sp>
      <p:pic>
        <p:nvPicPr>
          <p:cNvPr id="8" name="Picture 6" descr="statoil_horizontal_neg_rgb_HD"/>
          <p:cNvPicPr>
            <a:picLocks noChangeAspect="1" noChangeArrowheads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9" y="4627563"/>
            <a:ext cx="849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362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68" r:id="rId1"/>
    <p:sldLayoutId id="2147487669" r:id="rId2"/>
    <p:sldLayoutId id="2147487670" r:id="rId3"/>
    <p:sldLayoutId id="2147487671" r:id="rId4"/>
    <p:sldLayoutId id="2147487672" r:id="rId5"/>
    <p:sldLayoutId id="2147487673" r:id="rId6"/>
    <p:sldLayoutId id="2147487674" r:id="rId7"/>
    <p:sldLayoutId id="2147487675" r:id="rId8"/>
    <p:sldLayoutId id="2147487676" r:id="rId9"/>
    <p:sldLayoutId id="2147487677" r:id="rId10"/>
    <p:sldLayoutId id="2147487678" r:id="rId11"/>
    <p:sldLayoutId id="2147487679" r:id="rId12"/>
    <p:sldLayoutId id="2147487680" r:id="rId13"/>
    <p:sldLayoutId id="2147487681" r:id="rId14"/>
    <p:sldLayoutId id="2147487682" r:id="rId15"/>
    <p:sldLayoutId id="2147487683" r:id="rId16"/>
    <p:sldLayoutId id="2147487684" r:id="rId1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378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75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58" indent="-182558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8998" indent="-200020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10" indent="-236532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25" indent="-180971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14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02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290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479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8" y="670"/>
            <a:ext cx="9142809" cy="51428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28700"/>
            <a:ext cx="8229600" cy="6858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00"/>
            <a:ext cx="8229600" cy="268605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71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86" r:id="rId1"/>
    <p:sldLayoutId id="2147487687" r:id="rId2"/>
    <p:sldLayoutId id="2147487688" r:id="rId3"/>
    <p:sldLayoutId id="2147487689" r:id="rId4"/>
    <p:sldLayoutId id="2147487690" r:id="rId5"/>
    <p:sldLayoutId id="2147487691" r:id="rId6"/>
  </p:sldLayoutIdLst>
  <p:transition>
    <p:fade/>
  </p:transition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8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4315DE59-07B5-4018-9652-06E84C42E79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02/09/2015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9FC1E8B3-5B65-4717-8931-829513CB9B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751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694" r:id="rId2"/>
    <p:sldLayoutId id="2147487695" r:id="rId3"/>
    <p:sldLayoutId id="2147487696" r:id="rId4"/>
    <p:sldLayoutId id="2147487697" r:id="rId5"/>
    <p:sldLayoutId id="2147487698" r:id="rId6"/>
    <p:sldLayoutId id="2147487699" r:id="rId7"/>
    <p:sldLayoutId id="2147487700" r:id="rId8"/>
    <p:sldLayoutId id="2147487701" r:id="rId9"/>
    <p:sldLayoutId id="2147487702" r:id="rId10"/>
    <p:sldLayoutId id="21474877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gray">
          <a:xfrm>
            <a:off x="0" y="4603922"/>
            <a:ext cx="9144000" cy="53958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>
              <a:solidFill>
                <a:srgbClr val="333333"/>
              </a:solidFill>
              <a:latin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02970"/>
            <a:ext cx="8642350" cy="320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856"/>
            <a:ext cx="8642350" cy="67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90000" bIns="90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2053" name="Picture 6" descr="statoil_horizontal_neg_rgb_H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91" y="4626135"/>
            <a:ext cx="849313" cy="51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605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05" r:id="rId1"/>
    <p:sldLayoutId id="2147487706" r:id="rId2"/>
    <p:sldLayoutId id="2147487707" r:id="rId3"/>
    <p:sldLayoutId id="2147487708" r:id="rId4"/>
    <p:sldLayoutId id="2147487709" r:id="rId5"/>
    <p:sldLayoutId id="2147487710" r:id="rId6"/>
    <p:sldLayoutId id="2147487711" r:id="rId7"/>
    <p:sldLayoutId id="2147487712" r:id="rId8"/>
    <p:sldLayoutId id="2147487713" r:id="rId9"/>
    <p:sldLayoutId id="2147487714" r:id="rId10"/>
    <p:sldLayoutId id="2147487715" r:id="rId11"/>
    <p:sldLayoutId id="2147487716" r:id="rId12"/>
    <p:sldLayoutId id="2147487717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63" indent="-182563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9025" indent="-200025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50" indent="-236538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75" indent="-180975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3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5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gray">
          <a:xfrm>
            <a:off x="0" y="460422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endParaRPr lang="nb-NO">
              <a:solidFill>
                <a:srgbClr val="333333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173956"/>
            <a:ext cx="8640762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2413" y="189310"/>
            <a:ext cx="8640762" cy="6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9998" rIns="89998" bIns="8999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pic>
        <p:nvPicPr>
          <p:cNvPr id="1029" name="Picture 6" descr="statoil_horizontal_neg_rgb_H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0"/>
            <a:ext cx="1122362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307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44" r:id="rId1"/>
    <p:sldLayoutId id="2147487545" r:id="rId2"/>
    <p:sldLayoutId id="2147487546" r:id="rId3"/>
    <p:sldLayoutId id="2147487547" r:id="rId4"/>
    <p:sldLayoutId id="2147487548" r:id="rId5"/>
    <p:sldLayoutId id="2147487549" r:id="rId6"/>
    <p:sldLayoutId id="2147487550" r:id="rId7"/>
    <p:sldLayoutId id="2147487551" r:id="rId8"/>
    <p:sldLayoutId id="2147487552" r:id="rId9"/>
    <p:sldLayoutId id="2147487553" r:id="rId10"/>
    <p:sldLayoutId id="2147487554" r:id="rId11"/>
    <p:sldLayoutId id="2147487555" r:id="rId12"/>
    <p:sldLayoutId id="2147487556" r:id="rId13"/>
    <p:sldLayoutId id="2147487557" r:id="rId1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378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75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58" indent="-182558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8998" indent="-200020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10" indent="-236532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25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14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02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290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479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gray">
          <a:xfrm>
            <a:off x="0" y="4603953"/>
            <a:ext cx="9144000" cy="53958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>
              <a:solidFill>
                <a:srgbClr val="333333"/>
              </a:solidFill>
              <a:latin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6" y="1202967"/>
            <a:ext cx="8642350" cy="320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6" y="188856"/>
            <a:ext cx="8642350" cy="67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9998" rIns="89998" bIns="8999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2053" name="Picture 6" descr="statoil_horizontal_neg_rgb_H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546" y="4626135"/>
            <a:ext cx="849313" cy="51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603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61" r:id="rId1"/>
    <p:sldLayoutId id="2147487562" r:id="rId2"/>
    <p:sldLayoutId id="2147487563" r:id="rId3"/>
    <p:sldLayoutId id="2147487564" r:id="rId4"/>
    <p:sldLayoutId id="2147487565" r:id="rId5"/>
    <p:sldLayoutId id="2147487566" r:id="rId6"/>
    <p:sldLayoutId id="2147487567" r:id="rId7"/>
    <p:sldLayoutId id="2147487568" r:id="rId8"/>
    <p:sldLayoutId id="2147487569" r:id="rId9"/>
    <p:sldLayoutId id="2147487570" r:id="rId10"/>
    <p:sldLayoutId id="2147487571" r:id="rId11"/>
    <p:sldLayoutId id="2147487572" r:id="rId12"/>
    <p:sldLayoutId id="2147487573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378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75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58" indent="-182558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8998" indent="-200020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10" indent="-236532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25" indent="-180971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14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02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290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479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" hidden="1"/>
          <p:cNvGraphicFramePr>
            <a:graphicFrameLocks noChangeAspect="1"/>
          </p:cNvGraphicFramePr>
          <p:nvPr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14771" name="think-cell Slide" r:id="rId19" imgW="180" imgH="180" progId="">
              <p:embed/>
            </p:oleObj>
          </a:graphicData>
        </a:graphic>
      </p:graphicFrame>
      <p:sp>
        <p:nvSpPr>
          <p:cNvPr id="7171" name="Rectangle 2"/>
          <p:cNvSpPr>
            <a:spLocks noChangeArrowheads="1"/>
          </p:cNvSpPr>
          <p:nvPr/>
        </p:nvSpPr>
        <p:spPr bwMode="gray">
          <a:xfrm>
            <a:off x="0" y="4604216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173956"/>
            <a:ext cx="8640762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717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2413" y="189310"/>
            <a:ext cx="8640762" cy="6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9998" rIns="89998" bIns="8999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7174" name="Picture 6" descr="statoil_horizontal_neg_rgb_HD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1122362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032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  <p:sldLayoutId id="2147487586" r:id="rId12"/>
    <p:sldLayoutId id="2147487587" r:id="rId13"/>
    <p:sldLayoutId id="2147487588" r:id="rId14"/>
    <p:sldLayoutId id="2147487589" r:id="rId15"/>
    <p:sldLayoutId id="2147487590" r:id="rId16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378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75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58" indent="-182558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8998" indent="-200020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10" indent="-236532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25" indent="-180971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14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02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290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479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" hidden="1"/>
          <p:cNvGraphicFramePr>
            <a:graphicFrameLocks noChangeAspect="1"/>
          </p:cNvGraphicFramePr>
          <p:nvPr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29107" name="think-cell Slide" r:id="rId19" imgW="180" imgH="180" progId="">
              <p:embed/>
            </p:oleObj>
          </a:graphicData>
        </a:graphic>
      </p:graphicFrame>
      <p:sp>
        <p:nvSpPr>
          <p:cNvPr id="7171" name="Rectangle 2"/>
          <p:cNvSpPr>
            <a:spLocks noChangeArrowheads="1"/>
          </p:cNvSpPr>
          <p:nvPr/>
        </p:nvSpPr>
        <p:spPr bwMode="gray">
          <a:xfrm>
            <a:off x="0" y="4604184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173956"/>
            <a:ext cx="8640762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717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2413" y="189310"/>
            <a:ext cx="8640762" cy="6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9998" rIns="89998" bIns="8999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7174" name="Picture 6" descr="statoil_horizontal_neg_rgb_HD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1122362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957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92" r:id="rId1"/>
    <p:sldLayoutId id="2147487593" r:id="rId2"/>
    <p:sldLayoutId id="2147487594" r:id="rId3"/>
    <p:sldLayoutId id="2147487595" r:id="rId4"/>
    <p:sldLayoutId id="2147487596" r:id="rId5"/>
    <p:sldLayoutId id="2147487597" r:id="rId6"/>
    <p:sldLayoutId id="2147487598" r:id="rId7"/>
    <p:sldLayoutId id="2147487599" r:id="rId8"/>
    <p:sldLayoutId id="2147487600" r:id="rId9"/>
    <p:sldLayoutId id="2147487601" r:id="rId10"/>
    <p:sldLayoutId id="2147487602" r:id="rId11"/>
    <p:sldLayoutId id="2147487603" r:id="rId12"/>
    <p:sldLayoutId id="2147487604" r:id="rId13"/>
    <p:sldLayoutId id="2147487605" r:id="rId14"/>
    <p:sldLayoutId id="2147487606" r:id="rId15"/>
    <p:sldLayoutId id="2147487607" r:id="rId16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378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75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58" indent="-182558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8998" indent="-200020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10" indent="-236532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25" indent="-180971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14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02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290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479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gray">
          <a:xfrm>
            <a:off x="0" y="4603983"/>
            <a:ext cx="9144000" cy="53958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>
              <a:solidFill>
                <a:srgbClr val="333333"/>
              </a:solidFill>
              <a:latin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6" y="1202967"/>
            <a:ext cx="8642350" cy="320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6" y="188856"/>
            <a:ext cx="8642350" cy="67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9998" rIns="89998" bIns="8999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2053" name="Picture 6" descr="statoil_horizontal_neg_rgb_H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608" y="4626135"/>
            <a:ext cx="849313" cy="51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2270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09" r:id="rId1"/>
    <p:sldLayoutId id="2147487610" r:id="rId2"/>
    <p:sldLayoutId id="2147487611" r:id="rId3"/>
    <p:sldLayoutId id="2147487612" r:id="rId4"/>
    <p:sldLayoutId id="2147487613" r:id="rId5"/>
    <p:sldLayoutId id="2147487614" r:id="rId6"/>
    <p:sldLayoutId id="2147487615" r:id="rId7"/>
    <p:sldLayoutId id="2147487616" r:id="rId8"/>
    <p:sldLayoutId id="2147487617" r:id="rId9"/>
    <p:sldLayoutId id="2147487618" r:id="rId10"/>
    <p:sldLayoutId id="2147487619" r:id="rId11"/>
    <p:sldLayoutId id="2147487620" r:id="rId12"/>
    <p:sldLayoutId id="2147487621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378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75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58" indent="-182558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8998" indent="-200020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10" indent="-236532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25" indent="-180971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14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02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290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479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gray">
          <a:xfrm>
            <a:off x="0" y="4603950"/>
            <a:ext cx="9144000" cy="53958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>
              <a:solidFill>
                <a:srgbClr val="333333"/>
              </a:solidFill>
              <a:latin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6" y="1202967"/>
            <a:ext cx="8642350" cy="320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6" y="188856"/>
            <a:ext cx="8642350" cy="67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9998" rIns="89998" bIns="8999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2053" name="Picture 6" descr="statoil_horizontal_neg_rgb_H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540" y="4626135"/>
            <a:ext cx="849313" cy="51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184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3" r:id="rId1"/>
    <p:sldLayoutId id="2147487624" r:id="rId2"/>
    <p:sldLayoutId id="2147487625" r:id="rId3"/>
    <p:sldLayoutId id="2147487626" r:id="rId4"/>
    <p:sldLayoutId id="2147487627" r:id="rId5"/>
    <p:sldLayoutId id="2147487628" r:id="rId6"/>
    <p:sldLayoutId id="2147487629" r:id="rId7"/>
    <p:sldLayoutId id="2147487630" r:id="rId8"/>
    <p:sldLayoutId id="2147487631" r:id="rId9"/>
    <p:sldLayoutId id="2147487632" r:id="rId10"/>
    <p:sldLayoutId id="2147487633" r:id="rId11"/>
    <p:sldLayoutId id="2147487634" r:id="rId12"/>
    <p:sldLayoutId id="2147487635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378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75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58" indent="-182558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8998" indent="-200020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10" indent="-236532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25" indent="-180971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14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02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290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479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gray">
          <a:xfrm>
            <a:off x="0" y="4603979"/>
            <a:ext cx="9144000" cy="53958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>
              <a:solidFill>
                <a:srgbClr val="333333"/>
              </a:solidFill>
              <a:latin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6" y="1202967"/>
            <a:ext cx="8642350" cy="320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6" y="188856"/>
            <a:ext cx="8642350" cy="67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9998" rIns="89998" bIns="8999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2053" name="Picture 6" descr="statoil_horizontal_neg_rgb_H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598" y="4626135"/>
            <a:ext cx="849313" cy="51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9975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37" r:id="rId1"/>
    <p:sldLayoutId id="2147487638" r:id="rId2"/>
    <p:sldLayoutId id="2147487639" r:id="rId3"/>
    <p:sldLayoutId id="2147487640" r:id="rId4"/>
    <p:sldLayoutId id="2147487641" r:id="rId5"/>
    <p:sldLayoutId id="2147487642" r:id="rId6"/>
    <p:sldLayoutId id="2147487643" r:id="rId7"/>
    <p:sldLayoutId id="2147487644" r:id="rId8"/>
    <p:sldLayoutId id="2147487645" r:id="rId9"/>
    <p:sldLayoutId id="2147487646" r:id="rId10"/>
    <p:sldLayoutId id="2147487647" r:id="rId11"/>
    <p:sldLayoutId id="2147487648" r:id="rId12"/>
    <p:sldLayoutId id="2147487649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378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75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58" indent="-182558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8998" indent="-200020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10" indent="-236532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25" indent="-180971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pitchFamily="34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14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02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290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479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" hidden="1"/>
          <p:cNvGraphicFramePr>
            <a:graphicFrameLocks noChangeAspect="1"/>
          </p:cNvGraphicFramePr>
          <p:nvPr/>
        </p:nvGraphicFramePr>
        <p:xfrm>
          <a:off x="1591" y="1192"/>
          <a:ext cx="1587" cy="1190"/>
        </p:xfrm>
        <a:graphic>
          <a:graphicData uri="http://schemas.openxmlformats.org/presentationml/2006/ole">
            <p:oleObj spid="_x0000_s443443" name="think-cell Slide" r:id="rId19" imgW="180" imgH="180" progId="">
              <p:embed/>
            </p:oleObj>
          </a:graphicData>
        </a:graphic>
      </p:graphicFrame>
      <p:sp>
        <p:nvSpPr>
          <p:cNvPr id="7171" name="Rectangle 2"/>
          <p:cNvSpPr>
            <a:spLocks noChangeArrowheads="1"/>
          </p:cNvSpPr>
          <p:nvPr/>
        </p:nvSpPr>
        <p:spPr bwMode="gray">
          <a:xfrm>
            <a:off x="0" y="4604200"/>
            <a:ext cx="9144000" cy="53935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nb-NO" altLang="en-US" smtClean="0">
              <a:solidFill>
                <a:srgbClr val="333333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173956"/>
            <a:ext cx="8640762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717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2413" y="189310"/>
            <a:ext cx="8640762" cy="6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9998" rIns="89998" bIns="8999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7174" name="Picture 6" descr="statoil_horizontal_neg_rgb_HD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625581"/>
            <a:ext cx="1122362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4345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51" r:id="rId1"/>
    <p:sldLayoutId id="2147487652" r:id="rId2"/>
    <p:sldLayoutId id="2147487653" r:id="rId3"/>
    <p:sldLayoutId id="2147487654" r:id="rId4"/>
    <p:sldLayoutId id="2147487655" r:id="rId5"/>
    <p:sldLayoutId id="2147487656" r:id="rId6"/>
    <p:sldLayoutId id="2147487657" r:id="rId7"/>
    <p:sldLayoutId id="2147487658" r:id="rId8"/>
    <p:sldLayoutId id="2147487659" r:id="rId9"/>
    <p:sldLayoutId id="2147487660" r:id="rId10"/>
    <p:sldLayoutId id="2147487661" r:id="rId11"/>
    <p:sldLayoutId id="2147487662" r:id="rId12"/>
    <p:sldLayoutId id="2147487663" r:id="rId13"/>
    <p:sldLayoutId id="2147487664" r:id="rId14"/>
    <p:sldLayoutId id="2147487665" r:id="rId15"/>
    <p:sldLayoutId id="2147487666" r:id="rId16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378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75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58" indent="-182558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8998" indent="-200020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10" indent="-236532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25" indent="-180971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14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02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290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479" indent="-180971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2.xml"/><Relationship Id="rId6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www.google.com/imgres?imgurl=http://www.partt.org/MexicanFlag.gif&amp;imgrefurl=http://www.partt.org/mexican_flag.html&amp;h=396&amp;w=790&amp;sz=28&amp;tbnid=et5iPS6OZ3pQFM:&amp;tbnh=72&amp;tbnw=143&amp;prev=/images?q=MEXICAN+FLAG&amp;usg=___Huuz0onAFpf2jTZfGq5yfFbD3Y=&amp;ei=HfiWSr3lGZe5jAfDtLW8DA&amp;sa=X&amp;oi=image_result&amp;resnum=1&amp;ct=imag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eg"/><Relationship Id="rId4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16.jpeg"/><Relationship Id="rId4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16.jpeg"/><Relationship Id="rId5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1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58.jpeg"/><Relationship Id="rId11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imgres?imgurl=http://www.partt.org/MexicanFlag.gif&amp;imgrefurl=http://www.partt.org/mexican_flag.html&amp;h=396&amp;w=790&amp;sz=28&amp;tbnid=et5iPS6OZ3pQFM:&amp;tbnh=72&amp;tbnw=143&amp;prev=/images?q=MEXICAN+FLAG&amp;usg=___Huuz0onAFpf2jTZfGq5yfFbD3Y=&amp;ei=HfiWSr3lGZe5jAfDtLW8DA&amp;sa=X&amp;oi=image_result&amp;resnum=1&amp;ct=image" TargetMode="External"/><Relationship Id="rId3" Type="http://schemas.openxmlformats.org/officeDocument/2006/relationships/image" Target="../media/image63.jpeg"/><Relationship Id="rId7" Type="http://schemas.openxmlformats.org/officeDocument/2006/relationships/image" Target="../media/image16.jpeg"/><Relationship Id="rId2" Type="http://schemas.openxmlformats.org/officeDocument/2006/relationships/hyperlink" Target="http://www.google.com/url?sa=i&amp;rct=j&amp;q=&amp;esrc=s&amp;source=images&amp;cd=&amp;cad=rja&amp;uact=8&amp;docid=9cPJa1rsT30oOM&amp;tbnid=f-V920fELBxo5M:&amp;ved=0CAcQjRw&amp;url=http://newswatch.nationalgeographic.com/2010/03/04/asteroid_terminated_dinosaur_era_in_days/&amp;ei=KXEUVMCIMoS_ywO_w4CIAg&amp;bvm=bv.75097201,d.bGQ&amp;psig=AFQjCNHhfOehRcVRtUVsbJKCgxnBfMkUZQ&amp;ust=1410711590007819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Relationship Id="rId5" Type="http://schemas.openxmlformats.org/officeDocument/2006/relationships/image" Target="../media/image64.jpeg"/><Relationship Id="rId4" Type="http://schemas.openxmlformats.org/officeDocument/2006/relationships/hyperlink" Target="http://www.google.com/url?sa=i&amp;rct=j&amp;q=&amp;esrc=s&amp;frm=1&amp;source=images&amp;cd=&amp;cad=rja&amp;docid=Z-LnSY8lA_gNdM&amp;tbnid=83I09iMtoURE7M:&amp;ved=0CAUQjRw&amp;url=http://www.studyblue.com/notes/note/n/art-history-1110-identification/deck/4795570&amp;ei=kRqgUcHAGZL29gTMgYHgDQ&amp;bvm=bv.47008514,d.eWU&amp;psig=AFQjCNEC4TZetUBWx3WuRdI06D5ts3cysQ&amp;ust=1369533277197592" TargetMode="External"/><Relationship Id="rId9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18.jpeg"/><Relationship Id="rId4" Type="http://schemas.openxmlformats.org/officeDocument/2006/relationships/hyperlink" Target="http://www.monthcelebrations.com/wp-content/uploads/2015/01/february-2015-calendar-uk-3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m/url?sa=i&amp;rct=j&amp;q=&amp;esrc=s&amp;frm=1&amp;source=images&amp;cd=&amp;cad=rja&amp;uact=8&amp;docid=m0oXxQqMgFIHUM&amp;tbnid=h0Hid8n1h1UqlM:&amp;ved=0CAUQjRw&amp;url=http://www.amyporterfield.com/2014/01/attract-more-facebook-fans/&amp;ei=nMt4U6LpCKzR4QTO-YGICQ&amp;bvm=bv.66917471,d.bGE&amp;psig=AFQjCNHlcCBPlFXSFRKxXpB99eKnk2pOdQ&amp;ust=1400511735719133" TargetMode="External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16.jpeg"/><Relationship Id="rId4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16.jpeg"/><Relationship Id="rId5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7.xml"/><Relationship Id="rId6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jpeg"/><Relationship Id="rId7" Type="http://schemas.openxmlformats.org/officeDocument/2006/relationships/hyperlink" Target="http://www.google.com/url?sa=i&amp;rct=j&amp;q=&amp;esrc=s&amp;source=images&amp;cd=&amp;cad=rja&amp;uact=8&amp;ved=0CAcQjRw&amp;url=http://imgarcade.com/1/meanwhile-comic-book/&amp;ei=U0rZVPsSkJjIBNmbgbAJ&amp;bvm=bv.85464276,d.aWw&amp;psig=AFQjCNHw3ExdzeVUg0XVYpz0sPkyJ_uCoA&amp;ust=1423612858233911" TargetMode="External"/><Relationship Id="rId2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1.png"/><Relationship Id="rId11" Type="http://schemas.openxmlformats.org/officeDocument/2006/relationships/image" Target="../media/image34.jpeg"/><Relationship Id="rId5" Type="http://schemas.openxmlformats.org/officeDocument/2006/relationships/image" Target="../media/image30.png"/><Relationship Id="rId10" Type="http://schemas.openxmlformats.org/officeDocument/2006/relationships/hyperlink" Target="http://www.google.com/url?sa=i&amp;rct=j&amp;q=&amp;esrc=s&amp;source=images&amp;cd=&amp;cad=rja&amp;uact=8&amp;ved=0CAcQjRw&amp;url=http://www.theonlinecitizen.com/2010/02/many-helping-hands-how-can-hands-best-help/&amp;ei=Al3WVLOOH4WogwT5tIGwDw&amp;bvm=bv.85464276,d.eXY&amp;psig=AFQjCNFli2HLJWmQMQ24RyecHH0Fe0RntA&amp;ust=1423421008291751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6.jpeg"/><Relationship Id="rId2" Type="http://schemas.openxmlformats.org/officeDocument/2006/relationships/hyperlink" Target="http://www.google.com/url?sa=i&amp;rct=j&amp;q=&amp;esrc=s&amp;frm=1&amp;source=images&amp;cd=&amp;cad=rja&amp;docid=RzcYKzuKkc30WM&amp;tbnid=kg8C8ozo4FX9QM:&amp;ved=0CAUQjRw&amp;url=http://www.cjebn.com/sacrifice-impossible/&amp;ei=G2EGU72dHOeVywO2mYGoBQ&amp;bvm=bv.61725948,d.bGQ&amp;psig=AFQjCNHMizXLCWf_QcFHXdvxUC6ubpdQ1Q&amp;ust=1393013348511658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google.com/url?sa=i&amp;rct=j&amp;q=&amp;esrc=s&amp;frm=1&amp;source=images&amp;cd=&amp;cad=rja&amp;uact=8&amp;docid=2VHZeifsy6HtZM&amp;tbnid=EcOVbQ1K-h1y-M:&amp;ved=0CAUQjRw&amp;url=http://www.trademarkia.com/spe-international-77321862.html&amp;ei=HgKCU_LvEOn-4QSkjYCIAg&amp;bvm=bv.67720277,d.bGQ&amp;psig=AFQjCNGu7PDwtNZf_5ot5jB5Ut3nMPpfgQ&amp;ust=1401115545523411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www.google.com/imgres?imgurl=http://www.partt.org/MexicanFlag.gif&amp;imgrefurl=http://www.partt.org/mexican_flag.html&amp;h=396&amp;w=790&amp;sz=28&amp;tbnid=et5iPS6OZ3pQFM:&amp;tbnh=72&amp;tbnw=143&amp;prev=/images?q=MEXICAN+FLAG&amp;usg=___Huuz0onAFpf2jTZfGq5yfFbD3Y=&amp;ei=HfiWSr3lGZe5jAfDtLW8DA&amp;sa=X&amp;oi=image_result&amp;resnum=1&amp;ct=imag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>
          <a:xfrm>
            <a:off x="250825" y="3905017"/>
            <a:ext cx="6510338" cy="769144"/>
          </a:xfrm>
        </p:spPr>
        <p:txBody>
          <a:bodyPr/>
          <a:lstStyle/>
          <a:p>
            <a:r>
              <a:rPr lang="nb-NO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sz="quarter" idx="1"/>
          </p:nvPr>
        </p:nvSpPr>
        <p:spPr>
          <a:xfrm>
            <a:off x="250825" y="4137366"/>
            <a:ext cx="6510338" cy="421481"/>
          </a:xfrm>
        </p:spPr>
        <p:txBody>
          <a:bodyPr/>
          <a:lstStyle/>
          <a:p>
            <a:r>
              <a:rPr lang="en-US" sz="3600" b="1" dirty="0"/>
              <a:t>Mexico: The Next BIG Thing?</a:t>
            </a:r>
          </a:p>
          <a:p>
            <a:endParaRPr lang="en-US" sz="3600" b="1" dirty="0"/>
          </a:p>
        </p:txBody>
      </p:sp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5883" y="249779"/>
            <a:ext cx="1198887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http://www.partt.org/mexican_flag.htm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5874" y="2061594"/>
            <a:ext cx="956838" cy="47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www.trademarkia.com/logo-images/society-of-petroleum-engineers-spe/spe-international-7732186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5880" y="604242"/>
            <a:ext cx="956837" cy="54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55876" y="1319214"/>
            <a:ext cx="956836" cy="56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7598" y="4600239"/>
            <a:ext cx="5070679" cy="3970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Dr. Helge Hove Haldorsen, 2015 SPE President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238" y="3767054"/>
            <a:ext cx="9144012" cy="39703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SPE Gulf Coast Section Executive </a:t>
            </a:r>
            <a:r>
              <a:rPr lang="en-US" dirty="0" smtClean="0">
                <a:solidFill>
                  <a:schemeClr val="bg1"/>
                </a:solidFill>
              </a:rPr>
              <a:t>Breakfast, February 10, 2015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283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3965" y="702272"/>
            <a:ext cx="6502400" cy="3702558"/>
            <a:chOff x="1492250" y="648912"/>
            <a:chExt cx="6502400" cy="37025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319" r="12569"/>
            <a:stretch/>
          </p:blipFill>
          <p:spPr>
            <a:xfrm>
              <a:off x="1492250" y="648912"/>
              <a:ext cx="6502400" cy="3702558"/>
            </a:xfrm>
            <a:prstGeom prst="rect">
              <a:avLst/>
            </a:prstGeom>
          </p:spPr>
        </p:pic>
        <p:pic>
          <p:nvPicPr>
            <p:cNvPr id="4" name="blue lin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92250" y="666439"/>
              <a:ext cx="6502400" cy="3672752"/>
            </a:xfrm>
            <a:prstGeom prst="rect">
              <a:avLst/>
            </a:prstGeom>
          </p:spPr>
        </p:pic>
      </p:grpSp>
      <p:cxnSp>
        <p:nvCxnSpPr>
          <p:cNvPr id="6" name="Straight Arrow Connector 5"/>
          <p:cNvCxnSpPr/>
          <p:nvPr/>
        </p:nvCxnSpPr>
        <p:spPr>
          <a:xfrm flipH="1">
            <a:off x="4140907" y="3716355"/>
            <a:ext cx="493482" cy="11734"/>
          </a:xfrm>
          <a:prstGeom prst="straightConnector1">
            <a:avLst/>
          </a:prstGeom>
          <a:ln w="98425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4635266" y="2879367"/>
            <a:ext cx="1986949" cy="143003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000000"/>
                </a:solidFill>
                <a:latin typeface="Arial Black" panose="020B0A04020102020204" pitchFamily="34" charset="0"/>
              </a:rPr>
              <a:t>The CANTARELL oil field:  ~25 bill boe recoverable. Largest oil field in GoM</a:t>
            </a:r>
            <a:endParaRPr lang="en-US" sz="20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 rot="20005382">
            <a:off x="2161054" y="2436019"/>
            <a:ext cx="738909" cy="1062182"/>
          </a:xfrm>
          <a:prstGeom prst="ellipse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endParaRPr lang="en-US" dirty="0" err="1" smtClean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2258029">
            <a:off x="2585923" y="1378900"/>
            <a:ext cx="738909" cy="1062182"/>
          </a:xfrm>
          <a:prstGeom prst="ellipse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endParaRPr lang="en-US" dirty="0" err="1" smtClean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297629">
            <a:off x="3315965" y="2877984"/>
            <a:ext cx="920399" cy="1233456"/>
          </a:xfrm>
          <a:prstGeom prst="ellipse">
            <a:avLst/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endParaRPr lang="en-US" dirty="0" err="1" smtClean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8690309">
            <a:off x="2478320" y="1762258"/>
            <a:ext cx="954107" cy="29546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PERDIDO</a:t>
            </a:r>
          </a:p>
        </p:txBody>
      </p:sp>
      <p:sp>
        <p:nvSpPr>
          <p:cNvPr id="13" name="TextBox 12"/>
          <p:cNvSpPr txBox="1"/>
          <p:nvPr/>
        </p:nvSpPr>
        <p:spPr>
          <a:xfrm rot="3524154">
            <a:off x="1917048" y="2597803"/>
            <a:ext cx="989373" cy="886397"/>
          </a:xfrm>
          <a:prstGeom prst="rect">
            <a:avLst/>
          </a:prstGeom>
          <a:noFill/>
          <a:ln>
            <a:noFill/>
          </a:ln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MEXICAN</a:t>
            </a:r>
          </a:p>
          <a:p>
            <a:r>
              <a:rPr lang="en-US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RIDGES</a:t>
            </a:r>
          </a:p>
          <a:p>
            <a:endParaRPr lang="en-US" sz="12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271806" y="3210009"/>
            <a:ext cx="986167" cy="59093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SALINAS</a:t>
            </a:r>
          </a:p>
          <a:p>
            <a:r>
              <a:rPr lang="en-US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SURESTE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8274" y="482215"/>
            <a:ext cx="2435726" cy="412420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85743" indent="-28574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FFFF"/>
              </a:solidFill>
              <a:latin typeface="Arial" pitchFamily="34" charset="0"/>
            </a:endParaRPr>
          </a:p>
          <a:p>
            <a:pPr marL="285743" indent="-28574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latin typeface="Arial" pitchFamily="34" charset="0"/>
              </a:rPr>
              <a:t>Deep-Water YTF: 25+ bill boe</a:t>
            </a:r>
          </a:p>
          <a:p>
            <a:pPr marL="285743" indent="-28574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Arial" pitchFamily="34" charset="0"/>
              </a:rPr>
              <a:t>3 oil prone areas</a:t>
            </a:r>
          </a:p>
          <a:p>
            <a:pPr marL="285743" indent="-28574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latin typeface="Arial" pitchFamily="34" charset="0"/>
              </a:rPr>
              <a:t>Huge area (North Sea can fit in)</a:t>
            </a:r>
          </a:p>
          <a:p>
            <a:pPr marL="285743" indent="-28574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Arial" pitchFamily="34" charset="0"/>
              </a:rPr>
              <a:t>Mirror  </a:t>
            </a:r>
            <a:r>
              <a:rPr lang="en-US" b="1" dirty="0">
                <a:solidFill>
                  <a:srgbClr val="FFFFFF"/>
                </a:solidFill>
                <a:latin typeface="Arial" pitchFamily="34" charset="0"/>
              </a:rPr>
              <a:t>i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</a:rPr>
              <a:t>mage of US</a:t>
            </a:r>
          </a:p>
          <a:p>
            <a:pPr marL="285743" indent="-28574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latin typeface="Arial" pitchFamily="34" charset="0"/>
              </a:rPr>
              <a:t>Can transfer skills &amp; learnings</a:t>
            </a:r>
          </a:p>
          <a:p>
            <a:pPr marL="285743" indent="-28574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Arial" pitchFamily="34" charset="0"/>
              </a:rPr>
              <a:t>Seismic coverage</a:t>
            </a:r>
          </a:p>
          <a:p>
            <a:pPr marL="285743" indent="-28574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00"/>
                </a:solidFill>
                <a:latin typeface="Arial" pitchFamily="34" charset="0"/>
              </a:rPr>
              <a:t>Uncov. onshore potential: 60 bill boe</a:t>
            </a:r>
          </a:p>
          <a:p>
            <a:pPr marL="285743" indent="-285743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4740"/>
            <a:ext cx="9144000" cy="7017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Arial" pitchFamily="34" charset="0"/>
              </a:rPr>
              <a:t>Mexico Deepwater GoM Overview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290464" y="2595322"/>
            <a:ext cx="1474856" cy="1557457"/>
          </a:xfrm>
          <a:prstGeom prst="wedgeRoundRectCallout">
            <a:avLst>
              <a:gd name="adj1" fmla="val 64488"/>
              <a:gd name="adj2" fmla="val 38964"/>
              <a:gd name="adj3" fmla="val 16667"/>
            </a:avLst>
          </a:prstGeom>
          <a:solidFill>
            <a:schemeClr val="bg1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Mexico’s onshore </a:t>
            </a:r>
            <a:r>
              <a:rPr lang="en-US" sz="1200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unconv</a:t>
            </a:r>
            <a:r>
              <a:rPr lang="en-US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. oil and gas potential </a:t>
            </a:r>
            <a:r>
              <a:rPr lang="en-US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&gt;</a:t>
            </a:r>
            <a:r>
              <a:rPr lang="en-US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60 BILL BOE </a:t>
            </a:r>
            <a:r>
              <a:rPr lang="en-US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acc. to Pemex</a:t>
            </a:r>
          </a:p>
        </p:txBody>
      </p:sp>
      <p:sp>
        <p:nvSpPr>
          <p:cNvPr id="18" name="TextBox 17"/>
          <p:cNvSpPr txBox="1"/>
          <p:nvPr/>
        </p:nvSpPr>
        <p:spPr>
          <a:xfrm rot="20485892">
            <a:off x="4911057" y="1620146"/>
            <a:ext cx="1163296" cy="28276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100" b="1" dirty="0">
                <a:solidFill>
                  <a:srgbClr val="FFFFFF"/>
                </a:solidFill>
                <a:latin typeface="Arial" pitchFamily="34" charset="0"/>
              </a:rPr>
              <a:t>Oceanic Crust</a:t>
            </a:r>
          </a:p>
        </p:txBody>
      </p:sp>
      <p:sp>
        <p:nvSpPr>
          <p:cNvPr id="19" name="TextBox 18"/>
          <p:cNvSpPr txBox="1"/>
          <p:nvPr/>
        </p:nvSpPr>
        <p:spPr>
          <a:xfrm rot="20198038">
            <a:off x="5066777" y="2374994"/>
            <a:ext cx="1049081" cy="28276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100" b="1" dirty="0">
                <a:solidFill>
                  <a:srgbClr val="FFFFFF"/>
                </a:solidFill>
                <a:latin typeface="Arial" pitchFamily="34" charset="0"/>
              </a:rPr>
              <a:t>Shelf Margin</a:t>
            </a:r>
          </a:p>
        </p:txBody>
      </p:sp>
      <p:sp>
        <p:nvSpPr>
          <p:cNvPr id="20" name="TextBox 19"/>
          <p:cNvSpPr txBox="1"/>
          <p:nvPr/>
        </p:nvSpPr>
        <p:spPr>
          <a:xfrm rot="19895908">
            <a:off x="1028246" y="886252"/>
            <a:ext cx="1049081" cy="28276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100" b="1" dirty="0">
                <a:solidFill>
                  <a:srgbClr val="FFFFFF"/>
                </a:solidFill>
                <a:latin typeface="Arial" pitchFamily="34" charset="0"/>
              </a:rPr>
              <a:t>Shelf Margin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2242" y="949568"/>
            <a:ext cx="1659878" cy="83099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 Black" panose="020B0A04020102020204" pitchFamily="34" charset="0"/>
              </a:rPr>
              <a:t>3000 DW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 Black" panose="020B0A04020102020204" pitchFamily="34" charset="0"/>
              </a:rPr>
              <a:t>300 SS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43204" y="2120069"/>
            <a:ext cx="1249509" cy="83099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 Black" panose="020B0A04020102020204" pitchFamily="34" charset="0"/>
              </a:rPr>
              <a:t>35 DW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Arial Black" panose="020B0A04020102020204" pitchFamily="34" charset="0"/>
              </a:rPr>
              <a:t>0 SS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0070C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23" name="Picture 22" descr="http://www.trademarkia.com/logo-images/society-of-petroleum-engineers-spe/spe-international-7732186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48657"/>
            <a:ext cx="956837" cy="541068"/>
          </a:xfrm>
          <a:prstGeom prst="rect">
            <a:avLst/>
          </a:prstGeom>
          <a:solidFill>
            <a:srgbClr val="000000"/>
          </a:solidFill>
          <a:extLst/>
        </p:spPr>
      </p:pic>
    </p:spTree>
    <p:extLst>
      <p:ext uri="{BB962C8B-B14F-4D97-AF65-F5344CB8AC3E}">
        <p14:creationId xmlns:p14="http://schemas.microsoft.com/office/powerpoint/2010/main" xmlns="" val="417641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7" grpId="0" animBg="1"/>
      <p:bldP spid="5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656" y="181088"/>
            <a:ext cx="8636653" cy="43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656" y="150613"/>
            <a:ext cx="8636653" cy="58091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endParaRPr lang="en-US" dirty="0" err="1" smtClean="0">
              <a:solidFill>
                <a:srgbClr val="33333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4433"/>
            <a:ext cx="9144000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333333"/>
                </a:solidFill>
                <a:latin typeface="Arial Black" panose="020B0A04020102020204" pitchFamily="34" charset="0"/>
              </a:rPr>
              <a:t>ROUND 1 – TIMELINE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333333"/>
                </a:solidFill>
                <a:latin typeface="Arial Black" panose="020B0A04020102020204" pitchFamily="34" charset="0"/>
              </a:rPr>
              <a:t>STAGGERED SUB-ROUNDS THROUGH 2015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6" name="Picture 5" descr="http://www.trademarkia.com/logo-images/society-of-petroleum-engineers-spe/spe-international-7732186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48657"/>
            <a:ext cx="956837" cy="541068"/>
          </a:xfrm>
          <a:prstGeom prst="rect">
            <a:avLst/>
          </a:prstGeom>
          <a:solidFill>
            <a:srgbClr val="000000"/>
          </a:solidFill>
          <a:extLst/>
        </p:spPr>
      </p:pic>
      <p:pic>
        <p:nvPicPr>
          <p:cNvPr id="4741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1587" y="875426"/>
            <a:ext cx="4732421" cy="185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26568" y="1540046"/>
            <a:ext cx="519406" cy="84098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4741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157" y="3295428"/>
            <a:ext cx="789141" cy="29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609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4279667" y="-199105"/>
            <a:ext cx="184726" cy="39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333333"/>
              </a:solidFill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95" y="102019"/>
            <a:ext cx="4152900" cy="43310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4279667" y="-199105"/>
            <a:ext cx="184726" cy="39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333333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32" y="102019"/>
            <a:ext cx="4124325" cy="43310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71495" y="174418"/>
            <a:ext cx="4038600" cy="3333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endParaRPr lang="en-US" dirty="0" err="1" smtClean="0">
              <a:solidFill>
                <a:srgbClr val="333333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95845" y="150620"/>
            <a:ext cx="4038600" cy="3333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endParaRPr lang="en-US" dirty="0" err="1" smtClean="0">
              <a:solidFill>
                <a:srgbClr val="333333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7533" y="77325"/>
            <a:ext cx="3600239" cy="96256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 Black" panose="020B0A04020102020204" pitchFamily="34" charset="0"/>
              </a:rPr>
              <a:t>Round 1: 169 Blocks Offered  (2015)</a:t>
            </a:r>
          </a:p>
          <a:p>
            <a:endParaRPr lang="en-US" sz="16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05142" y="483995"/>
            <a:ext cx="1266825" cy="23336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endParaRPr lang="en-US" dirty="0" err="1" smtClean="0">
              <a:solidFill>
                <a:srgbClr val="33333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89" y="79182"/>
            <a:ext cx="4226523" cy="95996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 Black" panose="020B0A04020102020204" pitchFamily="34" charset="0"/>
              </a:rPr>
              <a:t>Round 1: 10 Pemex JV Farm-In Opportunities (2015)</a:t>
            </a:r>
          </a:p>
          <a:p>
            <a:endParaRPr lang="en-US" sz="16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13" name="Picture 12" descr="http://www.trademarkia.com/logo-images/society-of-petroleum-engineers-spe/spe-international-7732186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48657"/>
            <a:ext cx="956837" cy="541068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4" name="TextBox 13"/>
          <p:cNvSpPr txBox="1"/>
          <p:nvPr/>
        </p:nvSpPr>
        <p:spPr>
          <a:xfrm>
            <a:off x="52873" y="4523421"/>
            <a:ext cx="8079007" cy="56630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Arial Black" panose="020B0A04020102020204" pitchFamily="34" charset="0"/>
              </a:rPr>
              <a:t>WHAT IS BEING OFFERED IN ROUND 1?</a:t>
            </a:r>
          </a:p>
        </p:txBody>
      </p:sp>
      <p:pic>
        <p:nvPicPr>
          <p:cNvPr id="4761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42"/>
            <a:ext cx="9144000" cy="443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16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4052" y="3457371"/>
            <a:ext cx="2006748" cy="43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705734" y="3208421"/>
            <a:ext cx="3834063" cy="978568"/>
          </a:xfrm>
          <a:prstGeom prst="roundRect">
            <a:avLst/>
          </a:prstGeom>
          <a:noFill/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5743" y="3263663"/>
            <a:ext cx="3474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SHALLOW WATER ROUND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Data Room Opened: Jan.15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Bids Due: July 15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61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6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6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6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6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4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SPE’s Goal for Mexico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2031928"/>
            <a:ext cx="5665424" cy="2914650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latin typeface="Calibri" panose="020F0502020204030204" pitchFamily="34" charset="0"/>
              </a:rPr>
              <a:t>To create successful workshops, forums, conferences and training programs to support the energy reform and the Mexican E&amp;P industry’s long-term success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1652" y="2218379"/>
            <a:ext cx="3161842" cy="194433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6" y="171450"/>
            <a:ext cx="146438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ttp://www.trademarkia.com/logo-images/society-of-petroleum-engineers-spe/spe-international-7732186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2323" y="75282"/>
            <a:ext cx="1553283" cy="817084"/>
          </a:xfrm>
          <a:prstGeom prst="rect">
            <a:avLst/>
          </a:prstGeom>
          <a:solidFill>
            <a:srgbClr val="0070C0"/>
          </a:solidFill>
          <a:extLst/>
        </p:spPr>
      </p:pic>
      <p:sp>
        <p:nvSpPr>
          <p:cNvPr id="9" name="Rectangle 8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0070C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10" name="Picture 9" descr="http://www.trademarkia.com/logo-images/society-of-petroleum-engineers-spe/spe-international-7732186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48657"/>
            <a:ext cx="956837" cy="541068"/>
          </a:xfrm>
          <a:prstGeom prst="rect">
            <a:avLst/>
          </a:prstGeom>
          <a:solidFill>
            <a:srgbClr val="000000"/>
          </a:solidFill>
          <a:extLst/>
        </p:spPr>
      </p:pic>
    </p:spTree>
    <p:extLst>
      <p:ext uri="{BB962C8B-B14F-4D97-AF65-F5344CB8AC3E}">
        <p14:creationId xmlns:p14="http://schemas.microsoft.com/office/powerpoint/2010/main" xmlns="" val="37844268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8378" y="1720931"/>
            <a:ext cx="5576210" cy="2553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Great Opportunities for </a:t>
            </a:r>
            <a:r>
              <a:rPr lang="en-US" b="1" dirty="0" smtClean="0">
                <a:solidFill>
                  <a:srgbClr val="0000FF"/>
                </a:solidFill>
              </a:rPr>
              <a:t>Collaboration2.0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823" y="875153"/>
            <a:ext cx="8599795" cy="113038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latin typeface="Calibri" panose="020F0502020204030204" pitchFamily="34" charset="0"/>
              </a:rPr>
              <a:t>To successfully deliver valuable programs, </a:t>
            </a:r>
            <a:r>
              <a:rPr lang="en-US" sz="2800" b="1" dirty="0">
                <a:latin typeface="Calibri" panose="020F0502020204030204" pitchFamily="34" charset="0"/>
              </a:rPr>
              <a:t>strong partnerships and cooperation with existing Mexican industry organizations is essential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n-U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7" name="Picture 6" descr="http://www.trademarkia.com/logo-images/society-of-petroleum-engineers-spe/spe-international-7732186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48657"/>
            <a:ext cx="956837" cy="541068"/>
          </a:xfrm>
          <a:prstGeom prst="rect">
            <a:avLst/>
          </a:prstGeom>
          <a:solidFill>
            <a:srgbClr val="000000"/>
          </a:solidFill>
          <a:extLst/>
        </p:spPr>
      </p:pic>
    </p:spTree>
    <p:extLst>
      <p:ext uri="{BB962C8B-B14F-4D97-AF65-F5344CB8AC3E}">
        <p14:creationId xmlns:p14="http://schemas.microsoft.com/office/powerpoint/2010/main" xmlns="" val="322691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0519" y="873167"/>
            <a:ext cx="3069000" cy="345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2984977" y="2765474"/>
            <a:ext cx="298146" cy="26785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11" name="Picture 10" descr="http://www.trademarkia.com/logo-images/society-of-petroleum-engineers-spe/spe-international-7732186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48657"/>
            <a:ext cx="956837" cy="541068"/>
          </a:xfrm>
          <a:prstGeom prst="rect">
            <a:avLst/>
          </a:prstGeom>
          <a:solidFill>
            <a:srgbClr val="000000"/>
          </a:solidFill>
          <a:extLst/>
        </p:spPr>
      </p:pic>
      <p:pic>
        <p:nvPicPr>
          <p:cNvPr id="12" name="Picture 2" descr="http://www.pauldunnonline.com/wp-content/uploads/2010/11/10_start_with_WHY_cover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504" y="873167"/>
            <a:ext cx="2539611" cy="3456347"/>
          </a:xfrm>
          <a:prstGeom prst="rect">
            <a:avLst/>
          </a:prstGeom>
          <a:noFill/>
          <a:ln w="31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079965" y="873167"/>
            <a:ext cx="2967791" cy="3456347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What Ordinary People Hope To Get Out Of the Energy Reform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Employment and other real benefits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Higher living standards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 safe and prosperous community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590" y="60346"/>
            <a:ext cx="8763949" cy="83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  <a:latin typeface="Arial Black" panose="020B0A04020102020204" pitchFamily="34" charset="0"/>
                <a:cs typeface="Arial" pitchFamily="34" charset="0"/>
              </a:rPr>
              <a:t>WHY?   BECAUSE WE CARE!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3953" y="2066479"/>
            <a:ext cx="697557" cy="3498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52" y="4611211"/>
            <a:ext cx="2492990" cy="369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b="1" dirty="0" smtClean="0">
                <a:solidFill>
                  <a:srgbClr val="FFFFFF"/>
                </a:solidFill>
                <a:latin typeface="Arial" pitchFamily="34" charset="0"/>
              </a:rPr>
              <a:t>Source: Simon Sinek</a:t>
            </a:r>
          </a:p>
        </p:txBody>
      </p:sp>
    </p:spTree>
    <p:extLst>
      <p:ext uri="{BB962C8B-B14F-4D97-AF65-F5344CB8AC3E}">
        <p14:creationId xmlns:p14="http://schemas.microsoft.com/office/powerpoint/2010/main" xmlns="" val="211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863854" y="1402533"/>
            <a:ext cx="3184621" cy="307007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One Incredible Day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Eight Amazing Speakers</a:t>
            </a:r>
          </a:p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600" b="1" dirty="0">
              <a:solidFill>
                <a:prstClr val="white"/>
              </a:solidFill>
              <a:latin typeface="Calibri" panose="020F0502020204030204"/>
            </a:endParaRP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d5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is a new event designed to 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inspire leaders and innovators 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to drive innovation in the  energy industry 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Calibri" panose="020F0502020204030204"/>
            </a:endParaRP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d5</a:t>
            </a: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 will bring together the brightest minds in </a:t>
            </a: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science</a:t>
            </a: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technology,</a:t>
            </a: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 and </a:t>
            </a: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leadership 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for talks that will inspire participants to discover unique connections and solutions. 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Register at: 2015.otcnet.org/d5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spcCol="0" rtlCol="0" anchor="ctr"/>
          <a:lstStyle/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644" y="538320"/>
            <a:ext cx="8906868" cy="410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070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7039" y="784204"/>
            <a:ext cx="1214438" cy="1593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6864" y="2517754"/>
            <a:ext cx="1214438" cy="1593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6864" y="784205"/>
            <a:ext cx="1214438" cy="1593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6689" y="2517754"/>
            <a:ext cx="1214438" cy="1593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9419" y="2517754"/>
            <a:ext cx="1214438" cy="1593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514" y="2517755"/>
            <a:ext cx="1214438" cy="1593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6689" y="784205"/>
            <a:ext cx="1214438" cy="1593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514" y="784205"/>
            <a:ext cx="1214438" cy="1593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7693" y="83403"/>
            <a:ext cx="1467702" cy="676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6690" y="2066635"/>
            <a:ext cx="1214438" cy="2539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Bjorn </a:t>
            </a:r>
            <a:r>
              <a:rPr lang="en-US" sz="1200" b="1" dirty="0" err="1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Lomborg</a:t>
            </a:r>
            <a:endParaRPr lang="en-US" sz="1200" dirty="0">
              <a:solidFill>
                <a:prstClr val="white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514" y="2066635"/>
            <a:ext cx="1214438" cy="2539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Jane </a:t>
            </a:r>
            <a:r>
              <a:rPr lang="en-US" sz="1200" b="1" dirty="0" err="1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McGonigal</a:t>
            </a:r>
            <a:endParaRPr lang="en-US" sz="1200" dirty="0">
              <a:solidFill>
                <a:prstClr val="white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7512" y="2089718"/>
            <a:ext cx="1313157" cy="24237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Michael Bloomfield</a:t>
            </a:r>
            <a:endParaRPr lang="en-US" sz="1100" dirty="0">
              <a:solidFill>
                <a:prstClr val="white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27039" y="2123344"/>
            <a:ext cx="1214438" cy="2539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Avi</a:t>
            </a:r>
            <a:r>
              <a:rPr lang="en-US" sz="1200" b="1" dirty="0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Reichental</a:t>
            </a:r>
            <a:endParaRPr lang="en-US" sz="1200" dirty="0">
              <a:solidFill>
                <a:prstClr val="white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514" y="3798655"/>
            <a:ext cx="1214438" cy="2539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Frans</a:t>
            </a:r>
            <a:r>
              <a:rPr lang="en-US" sz="1200" b="1" dirty="0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Johansson</a:t>
            </a:r>
            <a:endParaRPr lang="en-US" sz="1200" dirty="0">
              <a:solidFill>
                <a:prstClr val="white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26689" y="3798655"/>
            <a:ext cx="1214438" cy="2539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Lisa </a:t>
            </a:r>
            <a:r>
              <a:rPr lang="en-US" sz="1200" b="1" dirty="0" err="1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Bodell</a:t>
            </a:r>
            <a:endParaRPr lang="en-US" sz="1200" dirty="0">
              <a:solidFill>
                <a:prstClr val="white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6864" y="3798655"/>
            <a:ext cx="1214438" cy="2539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Mike </a:t>
            </a:r>
            <a:r>
              <a:rPr lang="en-US" sz="1200" b="1" dirty="0" err="1"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Abrashoff</a:t>
            </a:r>
            <a:endParaRPr lang="en-US" sz="1200" dirty="0">
              <a:solidFill>
                <a:prstClr val="white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27039" y="3798655"/>
            <a:ext cx="1214438" cy="2539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Juan Enriquez</a:t>
            </a:r>
            <a:endParaRPr lang="en-US" sz="1200" dirty="0">
              <a:solidFill>
                <a:prstClr val="black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3854" y="906098"/>
            <a:ext cx="3184621" cy="311623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 panose="020F0502020204030204"/>
              </a:rPr>
              <a:t>ONE INCREDIBLE DAY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Calibri" panose="020F0502020204030204"/>
              </a:rPr>
              <a:t>EIGHT AMAZING SPEAKERS</a:t>
            </a:r>
          </a:p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600" b="1" dirty="0">
              <a:solidFill>
                <a:prstClr val="white"/>
              </a:solidFill>
              <a:latin typeface="Calibri" panose="020F0502020204030204"/>
            </a:endParaRP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B0F0"/>
                </a:solidFill>
                <a:latin typeface="Calibri" panose="020F0502020204030204"/>
              </a:rPr>
              <a:t>WHAT?: </a:t>
            </a:r>
            <a:r>
              <a:rPr lang="en-US" sz="1500" b="1" dirty="0" smtClean="0">
                <a:solidFill>
                  <a:prstClr val="white"/>
                </a:solidFill>
                <a:latin typeface="Calibri" panose="020F0502020204030204"/>
              </a:rPr>
              <a:t>d5 </a:t>
            </a:r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>is a new event designed to inspire innovation in the  energy industry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B0F0"/>
                </a:solidFill>
                <a:latin typeface="Calibri" panose="020F0502020204030204"/>
              </a:rPr>
              <a:t>WHEN?: </a:t>
            </a:r>
            <a:r>
              <a:rPr lang="en-US" sz="1500" b="1" dirty="0" smtClean="0">
                <a:solidFill>
                  <a:prstClr val="white"/>
                </a:solidFill>
                <a:latin typeface="Calibri" panose="020F0502020204030204"/>
              </a:rPr>
              <a:t>Friday </a:t>
            </a:r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>May 8</a:t>
            </a:r>
            <a:r>
              <a:rPr lang="en-US" sz="1500" b="1" dirty="0" smtClean="0">
                <a:solidFill>
                  <a:prstClr val="white"/>
                </a:solidFill>
                <a:latin typeface="Calibri" panose="020F0502020204030204"/>
              </a:rPr>
              <a:t>, 2015</a:t>
            </a:r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/>
            </a:r>
            <a:br>
              <a:rPr lang="en-US" sz="1500" b="1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1500" b="1" dirty="0">
                <a:solidFill>
                  <a:srgbClr val="00B0F0"/>
                </a:solidFill>
                <a:latin typeface="Calibri" panose="020F0502020204030204"/>
              </a:rPr>
              <a:t>WHERE?: </a:t>
            </a:r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>UofH Campus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B0F0"/>
                </a:solidFill>
                <a:latin typeface="Calibri" panose="020F0502020204030204"/>
              </a:rPr>
              <a:t>HOW MUCH?</a:t>
            </a:r>
            <a:r>
              <a:rPr lang="en-US" sz="1500" b="1" i="1" dirty="0">
                <a:solidFill>
                  <a:srgbClr val="00B0F0"/>
                </a:solidFill>
                <a:latin typeface="Calibri" panose="020F0502020204030204"/>
              </a:rPr>
              <a:t>: </a:t>
            </a:r>
            <a:r>
              <a:rPr lang="en-US" sz="1500" b="1" dirty="0" smtClean="0">
                <a:solidFill>
                  <a:prstClr val="white"/>
                </a:solidFill>
                <a:latin typeface="Calibri" panose="020F0502020204030204"/>
              </a:rPr>
              <a:t>$</a:t>
            </a:r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>895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B0F0"/>
                </a:solidFill>
                <a:latin typeface="Calibri" panose="020F0502020204030204"/>
              </a:rPr>
              <a:t>REGISTER AT: </a:t>
            </a:r>
            <a:r>
              <a:rPr lang="en-US" sz="1500" b="1" dirty="0" smtClean="0">
                <a:solidFill>
                  <a:prstClr val="white"/>
                </a:solidFill>
                <a:latin typeface="Calibri" panose="020F0502020204030204"/>
              </a:rPr>
              <a:t>2015.otcnet.org/d5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 smtClean="0">
                <a:solidFill>
                  <a:srgbClr val="00B0F0"/>
                </a:solidFill>
                <a:latin typeface="Calibri" panose="020F0502020204030204"/>
              </a:rPr>
              <a:t>NOTE: </a:t>
            </a:r>
            <a:r>
              <a:rPr lang="en-US" sz="1500" b="1" dirty="0" smtClean="0">
                <a:solidFill>
                  <a:schemeClr val="bg1"/>
                </a:solidFill>
                <a:latin typeface="Calibri" panose="020F0502020204030204"/>
              </a:rPr>
              <a:t>d5 is capped </a:t>
            </a:r>
            <a:r>
              <a:rPr lang="en-US" sz="1500" b="1" dirty="0" smtClean="0">
                <a:solidFill>
                  <a:prstClr val="white"/>
                </a:solidFill>
                <a:latin typeface="Calibri" panose="020F0502020204030204"/>
              </a:rPr>
              <a:t>at 450 tickets</a:t>
            </a:r>
            <a:endParaRPr lang="en-US" sz="15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0070C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23" name="Picture 22" descr="http://www.trademarkia.com/logo-images/society-of-petroleum-engineers-spe/spe-international-77321862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48657"/>
            <a:ext cx="956837" cy="541068"/>
          </a:xfrm>
          <a:prstGeom prst="rect">
            <a:avLst/>
          </a:prstGeom>
          <a:solidFill>
            <a:srgbClr val="000000"/>
          </a:solidFill>
          <a:extLst/>
        </p:spPr>
      </p:pic>
      <p:cxnSp>
        <p:nvCxnSpPr>
          <p:cNvPr id="19" name="Straight Connector 18"/>
          <p:cNvCxnSpPr/>
          <p:nvPr/>
        </p:nvCxnSpPr>
        <p:spPr>
          <a:xfrm>
            <a:off x="5993028" y="819599"/>
            <a:ext cx="29840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009508" y="4110677"/>
            <a:ext cx="29840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130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06375" y="316297"/>
            <a:ext cx="4626868" cy="4582793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Arial Black" panose="020B0A04020102020204" pitchFamily="34" charset="0"/>
              </a:rPr>
              <a:t>  MEXICO OPENING</a:t>
            </a:r>
          </a:p>
          <a:p>
            <a:pPr marL="800080" lvl="1" indent="-342892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 Black" panose="020B0A04020102020204" pitchFamily="34" charset="0"/>
              </a:rPr>
              <a:t>2</a:t>
            </a:r>
            <a:r>
              <a:rPr lang="en-US" sz="1600" b="1" baseline="30000" dirty="0">
                <a:solidFill>
                  <a:srgbClr val="000000"/>
                </a:solidFill>
                <a:latin typeface="Arial Black" panose="020B0A04020102020204" pitchFamily="34" charset="0"/>
              </a:rPr>
              <a:t>nd</a:t>
            </a:r>
            <a:r>
              <a:rPr lang="en-US" sz="1600" b="1" dirty="0">
                <a:solidFill>
                  <a:srgbClr val="000000"/>
                </a:solidFill>
                <a:latin typeface="Arial Black" panose="020B0A04020102020204" pitchFamily="34" charset="0"/>
              </a:rPr>
              <a:t> biggest event in Mexico the last 65 million years</a:t>
            </a:r>
          </a:p>
          <a:p>
            <a:pPr marL="800080" lvl="1" indent="-342892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 Black" panose="020B0A04020102020204" pitchFamily="34" charset="0"/>
              </a:rPr>
              <a:t>Great strategic fit for STO  </a:t>
            </a:r>
          </a:p>
          <a:p>
            <a:pPr marL="800080" lvl="1" indent="-342892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 Black" panose="020B0A04020102020204" pitchFamily="34" charset="0"/>
              </a:rPr>
              <a:t>STO has a strong starting position</a:t>
            </a:r>
          </a:p>
          <a:p>
            <a:pPr marL="800080" lvl="1" indent="-342892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 Black" panose="020B0A04020102020204" pitchFamily="34" charset="0"/>
              </a:rPr>
              <a:t>Volume (#1) &amp; Value (Top-3) </a:t>
            </a:r>
          </a:p>
          <a:p>
            <a:pPr marL="800080" lvl="1" indent="-342892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 Black" panose="020B0A04020102020204" pitchFamily="34" charset="0"/>
              </a:rPr>
              <a:t>SSU challenges to mitigate</a:t>
            </a:r>
          </a:p>
          <a:p>
            <a:pPr marL="800080" lvl="1" indent="-342892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 Black" panose="020B0A04020102020204" pitchFamily="34" charset="0"/>
              </a:rPr>
              <a:t>STO ambition: Early access at scale</a:t>
            </a:r>
          </a:p>
          <a:p>
            <a:pPr marL="800080" lvl="1" indent="-342892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 Black" panose="020B0A04020102020204" pitchFamily="34" charset="0"/>
              </a:rPr>
              <a:t>Let us play to win</a:t>
            </a:r>
          </a:p>
          <a:p>
            <a:pPr marL="800080" lvl="1" indent="-342892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0000"/>
                </a:solidFill>
                <a:latin typeface="Arial Black" panose="020B0A04020102020204" pitchFamily="34" charset="0"/>
              </a:rPr>
              <a:t>Opportunity knocks now ! </a:t>
            </a:r>
          </a:p>
          <a:p>
            <a:pPr marL="342892" indent="-342892" algn="l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endParaRPr lang="en-US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13698" name="Picture 2" descr="https://encrypted-tbn1.gstatic.com/images?q=tbn:ANd9GcSoo89w_pavSpYaCcEtGU1nC-AS9GyAHZQltsm82ti86BiQRpe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846" y="132095"/>
            <a:ext cx="4351288" cy="42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867769" y="1609012"/>
            <a:ext cx="1180407" cy="114715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endParaRPr lang="en-US" dirty="0" err="1" smtClean="0">
              <a:solidFill>
                <a:srgbClr val="333333"/>
              </a:solidFill>
            </a:endParaRPr>
          </a:p>
        </p:txBody>
      </p:sp>
      <p:pic>
        <p:nvPicPr>
          <p:cNvPr id="8" name="Picture 6" descr="http://classconnection.s3.amazonaws.com/630/flashcards/607630/jpg/olmec131727275905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520" y="132083"/>
            <a:ext cx="4443974" cy="42642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8615" y="218179"/>
            <a:ext cx="4422371" cy="425347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endParaRPr lang="en-US" dirty="0" err="1" smtClean="0">
              <a:solidFill>
                <a:srgbClr val="333333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792495" y="132093"/>
            <a:ext cx="4194611" cy="4253472"/>
          </a:xfrm>
          <a:prstGeom prst="wedgeRoundRectCallout">
            <a:avLst>
              <a:gd name="adj1" fmla="val -82952"/>
              <a:gd name="adj2" fmla="val 19621"/>
              <a:gd name="adj3" fmla="val 16667"/>
            </a:avLst>
          </a:prstGeom>
          <a:solidFill>
            <a:srgbClr val="00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>
              <a:spcBef>
                <a:spcPts val="0"/>
              </a:spcBef>
            </a:pPr>
            <a:r>
              <a:rPr lang="en-US" sz="8000" dirty="0">
                <a:solidFill>
                  <a:srgbClr val="FFFFFF"/>
                </a:solidFill>
                <a:latin typeface="Arial Black" panose="020B0A04020102020204" pitchFamily="34" charset="0"/>
              </a:rPr>
              <a:t>Thank</a:t>
            </a:r>
          </a:p>
          <a:p>
            <a:pPr>
              <a:spcBef>
                <a:spcPts val="0"/>
              </a:spcBef>
            </a:pPr>
            <a:r>
              <a:rPr lang="en-US" sz="8000" dirty="0">
                <a:solidFill>
                  <a:srgbClr val="FFFFFF"/>
                </a:solidFill>
                <a:latin typeface="Arial Black" panose="020B0A04020102020204" pitchFamily="34" charset="0"/>
              </a:rPr>
              <a:t>You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0066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12" name="Picture 11" descr="http://www.trademarkia.com/logo-images/society-of-petroleum-engineers-spe/spe-international-7732186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48657"/>
            <a:ext cx="956837" cy="541068"/>
          </a:xfrm>
          <a:prstGeom prst="rect">
            <a:avLst/>
          </a:prstGeom>
          <a:solidFill>
            <a:srgbClr val="C00000"/>
          </a:solidFill>
          <a:extLst/>
        </p:spPr>
      </p:pic>
      <p:pic>
        <p:nvPicPr>
          <p:cNvPr id="14" name="Picture 9" descr="http://www.partt.org/mexican_flag.html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2275" y="2114731"/>
            <a:ext cx="575036" cy="28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4770463" y="132090"/>
            <a:ext cx="4194611" cy="4276750"/>
          </a:xfrm>
          <a:prstGeom prst="wedgeRoundRectCallout">
            <a:avLst>
              <a:gd name="adj1" fmla="val -82952"/>
              <a:gd name="adj2" fmla="val 19621"/>
              <a:gd name="adj3" fmla="val 16667"/>
            </a:avLst>
          </a:prstGeom>
          <a:solidFill>
            <a:srgbClr val="0066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>
              <a:spcBef>
                <a:spcPts val="0"/>
              </a:spcBef>
            </a:pPr>
            <a:endParaRPr lang="en-US" sz="80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70463" y="1305423"/>
            <a:ext cx="41946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nb-NO" sz="5400" b="1" dirty="0">
                <a:solidFill>
                  <a:srgbClr val="FFFFFF"/>
                </a:solidFill>
                <a:latin typeface="Arial Black" panose="020B0A04020102020204" pitchFamily="34" charset="0"/>
              </a:rPr>
              <a:t>¡MUCHAS GRACIAS!</a:t>
            </a:r>
          </a:p>
        </p:txBody>
      </p:sp>
      <p:pic>
        <p:nvPicPr>
          <p:cNvPr id="16" name="Picture 9" descr="http://www.partt.org/mexican_flag.html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8699" y="3098987"/>
            <a:ext cx="1199622" cy="60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http://www.partt.org/mexican_flag.html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7949" y="591251"/>
            <a:ext cx="1199622" cy="60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931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2013-12-16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3889EC-4D26-49D4-AE78-C084FE9234A0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Classification: Internal</a:t>
            </a: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9" name="Picture 8" descr="http://www.trademarkia.com/logo-images/society-of-petroleum-engineers-spe/spe-international-7732186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48657"/>
            <a:ext cx="956837" cy="541068"/>
          </a:xfrm>
          <a:prstGeom prst="rect">
            <a:avLst/>
          </a:prstGeom>
          <a:solidFill>
            <a:srgbClr val="0000FF"/>
          </a:solidFill>
          <a:extLst/>
        </p:spPr>
      </p:pic>
      <p:pic>
        <p:nvPicPr>
          <p:cNvPr id="478214" name="Picture 6" descr="February 2015 Calendar UK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952" y="451032"/>
            <a:ext cx="3844925" cy="288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058778" y="1911699"/>
            <a:ext cx="641684" cy="526707"/>
          </a:xfrm>
          <a:prstGeom prst="roundRect">
            <a:avLst/>
          </a:prstGeom>
          <a:noFill/>
          <a:ln w="1174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9952" y="3451573"/>
            <a:ext cx="7948753" cy="1056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u="sng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J</a:t>
            </a:r>
            <a:r>
              <a:rPr lang="en-US" sz="60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eanne </a:t>
            </a:r>
            <a:endParaRPr lang="en-US" sz="60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4328" y="467074"/>
            <a:ext cx="4323235" cy="307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rial Black" panose="020B0A04020102020204" pitchFamily="34" charset="0"/>
                <a:cs typeface="Arial" pitchFamily="34" charset="0"/>
              </a:rPr>
              <a:t>What is the </a:t>
            </a:r>
            <a:r>
              <a:rPr lang="en-US" sz="4400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10th letter </a:t>
            </a:r>
            <a:r>
              <a:rPr lang="en-US" sz="4400" dirty="0" smtClean="0">
                <a:solidFill>
                  <a:srgbClr val="000000"/>
                </a:solidFill>
                <a:latin typeface="Arial Black" panose="020B0A04020102020204" pitchFamily="34" charset="0"/>
                <a:cs typeface="Arial" pitchFamily="34" charset="0"/>
              </a:rPr>
              <a:t>in the English alphabet?</a:t>
            </a:r>
          </a:p>
        </p:txBody>
      </p:sp>
    </p:spTree>
    <p:extLst>
      <p:ext uri="{BB962C8B-B14F-4D97-AF65-F5344CB8AC3E}">
        <p14:creationId xmlns:p14="http://schemas.microsoft.com/office/powerpoint/2010/main" xmlns="" val="85504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863854" y="1402533"/>
            <a:ext cx="3184621" cy="307007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One Incredible Day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Eight Amazing Speakers</a:t>
            </a:r>
          </a:p>
          <a:p>
            <a:pPr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600" b="1" dirty="0">
              <a:solidFill>
                <a:prstClr val="white"/>
              </a:solidFill>
              <a:latin typeface="Calibri" panose="020F0502020204030204"/>
            </a:endParaRP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d5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is a new event designed to </a:t>
            </a: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inspire leaders and innovators 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to drive innovation in the  energy industry 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900" dirty="0">
              <a:solidFill>
                <a:prstClr val="white"/>
              </a:solidFill>
              <a:latin typeface="Calibri" panose="020F0502020204030204"/>
            </a:endParaRP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d5</a:t>
            </a: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 will bring together the brightest minds in </a:t>
            </a: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science</a:t>
            </a: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technology,</a:t>
            </a: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 and </a:t>
            </a:r>
            <a:r>
              <a:rPr lang="en-US" sz="1200" b="1" dirty="0">
                <a:solidFill>
                  <a:prstClr val="white"/>
                </a:solidFill>
                <a:latin typeface="Calibri" panose="020F0502020204030204"/>
              </a:rPr>
              <a:t>leadership 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for talks that will inspire participants to discover unique connections and solutions. </a:t>
            </a: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  <a:p>
            <a:pPr algn="r" defTabSz="6857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Register at: 2015.otcnet.org/d5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" y="954884"/>
            <a:ext cx="9143999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8800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J</a:t>
            </a:r>
            <a:r>
              <a:rPr lang="en-US" sz="8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OB = GREAT!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7" name="Picture 6" descr="http://www.trademarkia.com/logo-images/society-of-petroleum-engineers-spe/spe-international-7732186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48657"/>
            <a:ext cx="956837" cy="541068"/>
          </a:xfrm>
          <a:prstGeom prst="rect">
            <a:avLst/>
          </a:prstGeom>
          <a:solidFill>
            <a:srgbClr val="0000FF"/>
          </a:solidFill>
          <a:extLst/>
        </p:spPr>
      </p:pic>
      <p:pic>
        <p:nvPicPr>
          <p:cNvPr id="4771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633" y="2618672"/>
            <a:ext cx="871537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9738" y="2618672"/>
            <a:ext cx="871537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9927" y="2618671"/>
            <a:ext cx="871537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1983" y="2618670"/>
            <a:ext cx="871537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4077" y="2618671"/>
            <a:ext cx="871537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2182" y="2618671"/>
            <a:ext cx="871537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0287" y="2618670"/>
            <a:ext cx="871537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6308" y="2618669"/>
            <a:ext cx="871537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8374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amyporterfield.com/wp-content/uploads/2014/01/thumbs-u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8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0" y="4587352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http://www.trademarkia.com/logo-images/society-of-petroleum-engineers-spe/spe-international-7732186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659338"/>
            <a:ext cx="720080" cy="40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/>
          <p:cNvSpPr>
            <a:spLocks/>
          </p:cNvSpPr>
          <p:nvPr/>
        </p:nvSpPr>
        <p:spPr bwMode="auto">
          <a:xfrm>
            <a:off x="2362200" y="4646767"/>
            <a:ext cx="6781800" cy="228529"/>
          </a:xfrm>
          <a:custGeom>
            <a:avLst/>
            <a:gdLst>
              <a:gd name="T0" fmla="*/ 0 w 6781800"/>
              <a:gd name="T1" fmla="*/ 0 h 228600"/>
              <a:gd name="T2" fmla="*/ 6781800 w 6781800"/>
              <a:gd name="T3" fmla="*/ 0 h 228600"/>
              <a:gd name="T4" fmla="*/ 6781800 w 6781800"/>
              <a:gd name="T5" fmla="*/ 228600 h 228600"/>
              <a:gd name="T6" fmla="*/ 0 w 6781800"/>
              <a:gd name="T7" fmla="*/ 228600 h 228600"/>
              <a:gd name="T8" fmla="*/ 0 w 6781800"/>
              <a:gd name="T9" fmla="*/ 0 h 228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81800"/>
              <a:gd name="T16" fmla="*/ 0 h 228600"/>
              <a:gd name="T17" fmla="*/ 6781800 w 6781800"/>
              <a:gd name="T18" fmla="*/ 228600 h 228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81800" h="228600">
                <a:moveTo>
                  <a:pt x="0" y="0"/>
                </a:moveTo>
                <a:lnTo>
                  <a:pt x="6781800" y="0"/>
                </a:lnTo>
                <a:lnTo>
                  <a:pt x="67818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n-US" sz="2000" dirty="0" smtClean="0">
                <a:solidFill>
                  <a:srgbClr val="FFFFFF"/>
                </a:solidFill>
              </a:rPr>
              <a:t>Haldorsen</a:t>
            </a:r>
            <a:endParaRPr lang="en-US" altLang="en-US" sz="20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0000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11" name="Picture 10" descr="http://www.trademarkia.com/logo-images/society-of-petroleum-engineers-spe/spe-international-7732186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48657"/>
            <a:ext cx="956837" cy="541068"/>
          </a:xfrm>
          <a:prstGeom prst="rect">
            <a:avLst/>
          </a:prstGeom>
          <a:solidFill>
            <a:srgbClr val="0000FF"/>
          </a:solidFill>
          <a:extLst/>
        </p:spPr>
      </p:pic>
    </p:spTree>
    <p:extLst>
      <p:ext uri="{BB962C8B-B14F-4D97-AF65-F5344CB8AC3E}">
        <p14:creationId xmlns:p14="http://schemas.microsoft.com/office/powerpoint/2010/main" xmlns="" val="301829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51920" y="1632046"/>
            <a:ext cx="2651720" cy="2650903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4248" y="1632046"/>
            <a:ext cx="2651720" cy="2650903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7770" y="1666054"/>
            <a:ext cx="2120379" cy="184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3623" y="1834261"/>
            <a:ext cx="2212975" cy="165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131869" y="3419119"/>
            <a:ext cx="2922885" cy="830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~ 92 million barrels per day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00192" y="3452225"/>
            <a:ext cx="2631150" cy="830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~ 350 billion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cuft per day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75856" y="1658364"/>
            <a:ext cx="2615208" cy="183274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00203" y="1666059"/>
            <a:ext cx="2542025" cy="183274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170" name="Picture 2" descr="http://www.ruf.rice.edu/~spe/images/spe_internatio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1638" y="1923796"/>
            <a:ext cx="2263665" cy="117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www.ruf.rice.edu/~spe/images/spe_internatio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944" y="1863250"/>
            <a:ext cx="2263665" cy="117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0" y="4426932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 descr="http://www.trademarkia.com/logo-images/society-of-petroleum-engineers-spe/spe-international-7732186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659338"/>
            <a:ext cx="720080" cy="40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ubtitle 2"/>
          <p:cNvSpPr>
            <a:spLocks/>
          </p:cNvSpPr>
          <p:nvPr/>
        </p:nvSpPr>
        <p:spPr bwMode="auto">
          <a:xfrm>
            <a:off x="2362200" y="4646767"/>
            <a:ext cx="6781800" cy="228529"/>
          </a:xfrm>
          <a:custGeom>
            <a:avLst/>
            <a:gdLst>
              <a:gd name="T0" fmla="*/ 0 w 6781800"/>
              <a:gd name="T1" fmla="*/ 0 h 228600"/>
              <a:gd name="T2" fmla="*/ 6781800 w 6781800"/>
              <a:gd name="T3" fmla="*/ 0 h 228600"/>
              <a:gd name="T4" fmla="*/ 6781800 w 6781800"/>
              <a:gd name="T5" fmla="*/ 228600 h 228600"/>
              <a:gd name="T6" fmla="*/ 0 w 6781800"/>
              <a:gd name="T7" fmla="*/ 228600 h 228600"/>
              <a:gd name="T8" fmla="*/ 0 w 6781800"/>
              <a:gd name="T9" fmla="*/ 0 h 228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81800"/>
              <a:gd name="T16" fmla="*/ 0 h 228600"/>
              <a:gd name="T17" fmla="*/ 6781800 w 6781800"/>
              <a:gd name="T18" fmla="*/ 228600 h 228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81800" h="228600">
                <a:moveTo>
                  <a:pt x="0" y="0"/>
                </a:moveTo>
                <a:lnTo>
                  <a:pt x="6781800" y="0"/>
                </a:lnTo>
                <a:lnTo>
                  <a:pt x="67818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en-US" sz="2000" dirty="0" smtClean="0">
                <a:solidFill>
                  <a:srgbClr val="FFFFFF"/>
                </a:solidFill>
              </a:rPr>
              <a:t>Haldorsen</a:t>
            </a:r>
            <a:endParaRPr lang="en-US" altLang="en-US" sz="20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632041"/>
            <a:ext cx="2759224" cy="2650920"/>
          </a:xfrm>
          <a:prstGeom prst="rect">
            <a:avLst/>
          </a:prstGeom>
          <a:solidFill>
            <a:srgbClr val="FFFF00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523" y="1831360"/>
            <a:ext cx="2880349" cy="230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Fuels Human Progress </a:t>
            </a:r>
          </a:p>
          <a:p>
            <a:pPr marL="285750" indent="-285750" algn="l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Raises Living Standards</a:t>
            </a:r>
          </a:p>
          <a:p>
            <a:pPr marL="285750" indent="-285750" algn="l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Huge Sense Of Purpose !</a:t>
            </a: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107" y="1632046"/>
            <a:ext cx="2814798" cy="265090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175064" y="3948783"/>
            <a:ext cx="595035" cy="27691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2014</a:t>
            </a:r>
          </a:p>
        </p:txBody>
      </p:sp>
      <p:sp>
        <p:nvSpPr>
          <p:cNvPr id="31" name="Half Frame 30"/>
          <p:cNvSpPr/>
          <p:nvPr/>
        </p:nvSpPr>
        <p:spPr bwMode="auto">
          <a:xfrm rot="7656436">
            <a:off x="2248656" y="2084282"/>
            <a:ext cx="142831" cy="121444"/>
          </a:xfrm>
          <a:prstGeom prst="halfFram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93276" tIns="46638" rIns="93276" bIns="46638" anchor="ctr"/>
          <a:lstStyle/>
          <a:p>
            <a:pPr marL="182563" indent="-182563">
              <a:spcBef>
                <a:spcPct val="0"/>
              </a:spcBef>
              <a:spcAft>
                <a:spcPct val="40000"/>
              </a:spcAft>
              <a:buClr>
                <a:srgbClr val="333333"/>
              </a:buClr>
              <a:buFont typeface="Arial" pitchFamily="34" charset="0"/>
              <a:buNone/>
              <a:defRPr/>
            </a:pPr>
            <a:endParaRPr lang="en-US" sz="700">
              <a:solidFill>
                <a:srgbClr val="333333"/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2862" y="1979404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7.3 BILLION</a:t>
            </a:r>
          </a:p>
        </p:txBody>
      </p:sp>
      <p:sp>
        <p:nvSpPr>
          <p:cNvPr id="33" name="Half Frame 32"/>
          <p:cNvSpPr/>
          <p:nvPr/>
        </p:nvSpPr>
        <p:spPr bwMode="auto">
          <a:xfrm rot="7656436">
            <a:off x="2257536" y="1808610"/>
            <a:ext cx="138890" cy="107022"/>
          </a:xfrm>
          <a:prstGeom prst="halfFrame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lIns="93276" tIns="46638" rIns="93276" bIns="46638" anchor="ctr"/>
          <a:lstStyle/>
          <a:p>
            <a:pPr marL="182563" indent="-182563">
              <a:spcBef>
                <a:spcPct val="0"/>
              </a:spcBef>
              <a:spcAft>
                <a:spcPct val="40000"/>
              </a:spcAft>
              <a:buClr>
                <a:srgbClr val="333333"/>
              </a:buClr>
              <a:buFont typeface="Arial" pitchFamily="34" charset="0"/>
              <a:buNone/>
              <a:defRPr/>
            </a:pPr>
            <a:endParaRPr lang="en-US" sz="700">
              <a:solidFill>
                <a:srgbClr val="333333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2862" y="1691461"/>
            <a:ext cx="1362874" cy="307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4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9.0 BILLION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51720" y="3923020"/>
            <a:ext cx="843146" cy="27691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  2040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683673"/>
            <a:ext cx="8784976" cy="776559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11" y="1013998"/>
            <a:ext cx="9144000" cy="4615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2014: Drilled ~83,000 Wells &amp; Invested ~$1 Trillion</a:t>
            </a:r>
            <a:endParaRPr lang="en-US" sz="2000" b="1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11" y="-229117"/>
            <a:ext cx="9144000" cy="994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800" b="1" baseline="-2500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SPE; A KEY ROLE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0000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37" name="Picture 36" descr="http://www.trademarkia.com/logo-images/society-of-petroleum-engineers-spe/spe-international-7732186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48657"/>
            <a:ext cx="956837" cy="541068"/>
          </a:xfrm>
          <a:prstGeom prst="rect">
            <a:avLst/>
          </a:prstGeom>
          <a:solidFill>
            <a:srgbClr val="0000FF"/>
          </a:solidFill>
          <a:extLst/>
        </p:spPr>
      </p:pic>
    </p:spTree>
    <p:extLst>
      <p:ext uri="{BB962C8B-B14F-4D97-AF65-F5344CB8AC3E}">
        <p14:creationId xmlns:p14="http://schemas.microsoft.com/office/powerpoint/2010/main" xmlns="" val="155398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24" grpId="0" animBg="1"/>
      <p:bldP spid="26" grpId="0" animBg="1"/>
      <p:bldP spid="2" grpId="0" animBg="1"/>
      <p:bldP spid="21" grpId="0"/>
      <p:bldP spid="29" grpId="0" animBg="1"/>
      <p:bldP spid="31" grpId="0" animBg="1"/>
      <p:bldP spid="32" grpId="0"/>
      <p:bldP spid="33" grpId="0" animBg="1"/>
      <p:bldP spid="34" grpId="0"/>
      <p:bldP spid="35" grpId="0" animBg="1"/>
      <p:bldP spid="3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"/>
            <a:ext cx="9144001" cy="462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53283"/>
            <a:ext cx="9144000" cy="3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3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1780" y="947058"/>
            <a:ext cx="2533019" cy="28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180528" y="-19738"/>
            <a:ext cx="9349191" cy="6461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</a:rPr>
              <a:t>Global Energy Mix To 2040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6113" y="1227707"/>
            <a:ext cx="809625" cy="273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86578" y="1314450"/>
            <a:ext cx="1125116" cy="33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600" b="1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-Nuclear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86578" y="1520189"/>
            <a:ext cx="913840" cy="33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-Hydro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86578" y="3280411"/>
            <a:ext cx="1181734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 b="1" i="1" dirty="0" smtClean="0">
                <a:solidFill>
                  <a:srgbClr val="FF9900"/>
                </a:solidFill>
                <a:latin typeface="Arial Black" panose="020B0A04020102020204" pitchFamily="34" charset="0"/>
              </a:rPr>
              <a:t>-Coal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86578" y="3680459"/>
            <a:ext cx="1210588" cy="33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600" b="1" dirty="0" smtClean="0">
                <a:solidFill>
                  <a:srgbClr val="996633"/>
                </a:solidFill>
                <a:latin typeface="Arial Black" panose="020B0A04020102020204" pitchFamily="34" charset="0"/>
              </a:rPr>
              <a:t>-Biomass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29790" y="1852666"/>
            <a:ext cx="1063112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-Gas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34657" y="2618475"/>
            <a:ext cx="845103" cy="523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2800" b="1" i="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-Oil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796" y="3925279"/>
            <a:ext cx="8256898" cy="46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54808" y="3932051"/>
            <a:ext cx="800219" cy="369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1800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65443" y="3932051"/>
            <a:ext cx="800219" cy="369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1850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541" y="795575"/>
            <a:ext cx="1756907" cy="29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62556" y="3932051"/>
            <a:ext cx="800219" cy="369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1900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10345" y="3932051"/>
            <a:ext cx="800219" cy="369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1950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42906" y="3932051"/>
            <a:ext cx="800219" cy="369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2000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5358" y="3912879"/>
            <a:ext cx="847725" cy="22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Up Arrow 1"/>
          <p:cNvSpPr/>
          <p:nvPr/>
        </p:nvSpPr>
        <p:spPr>
          <a:xfrm>
            <a:off x="7582688" y="4211988"/>
            <a:ext cx="553845" cy="243924"/>
          </a:xfrm>
          <a:prstGeom prst="upArrow">
            <a:avLst/>
          </a:prstGeom>
          <a:solidFill>
            <a:srgbClr val="0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 smtClean="0">
              <a:solidFill>
                <a:srgbClr val="33333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76421" y="3936608"/>
            <a:ext cx="800219" cy="369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2040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892954" y="2313201"/>
            <a:ext cx="2494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Quadrillion BTUs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496" y="-17992"/>
            <a:ext cx="9144000" cy="6461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</a:rPr>
              <a:t>Gas </a:t>
            </a:r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</a:rPr>
              <a:t>&amp;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3600" b="1" dirty="0" smtClean="0">
                <a:solidFill>
                  <a:srgbClr val="00FF00"/>
                </a:solidFill>
                <a:latin typeface="Arial" pitchFamily="34" charset="0"/>
              </a:rPr>
              <a:t>Oil </a:t>
            </a:r>
            <a:r>
              <a:rPr lang="en-US" sz="3600" b="1" dirty="0" smtClean="0">
                <a:solidFill>
                  <a:srgbClr val="FFFFFF"/>
                </a:solidFill>
                <a:latin typeface="Arial" pitchFamily="34" charset="0"/>
              </a:rPr>
              <a:t>Still ‘Kings’ In 2040 !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80136" y="890704"/>
            <a:ext cx="5988219" cy="319077"/>
            <a:chOff x="1753436" y="797539"/>
            <a:chExt cx="6824046" cy="319176"/>
          </a:xfrm>
        </p:grpSpPr>
        <p:sp>
          <p:nvSpPr>
            <p:cNvPr id="8" name="Rounded Rectangle 7"/>
            <p:cNvSpPr/>
            <p:nvPr/>
          </p:nvSpPr>
          <p:spPr>
            <a:xfrm>
              <a:off x="1753436" y="797539"/>
              <a:ext cx="6824046" cy="31341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endParaRPr lang="en-US" dirty="0" smtClean="0">
                <a:solidFill>
                  <a:srgbClr val="333333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53437" y="808938"/>
              <a:ext cx="682404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400" b="1" dirty="0" smtClean="0">
                  <a:solidFill>
                    <a:srgbClr val="000000"/>
                  </a:solidFill>
                  <a:latin typeface="Calibri" pitchFamily="34" charset="0"/>
                </a:rPr>
                <a:t>Solar + Wind + Biofuel: ~5% Of The Global Energy Mix In 2040</a:t>
              </a:r>
            </a:p>
          </p:txBody>
        </p:sp>
      </p:grpSp>
      <p:sp>
        <p:nvSpPr>
          <p:cNvPr id="6" name="Left Brace 5"/>
          <p:cNvSpPr/>
          <p:nvPr/>
        </p:nvSpPr>
        <p:spPr>
          <a:xfrm>
            <a:off x="7198193" y="1670014"/>
            <a:ext cx="679066" cy="1518962"/>
          </a:xfrm>
          <a:prstGeom prst="leftBrace">
            <a:avLst>
              <a:gd name="adj1" fmla="val 8333"/>
              <a:gd name="adj2" fmla="val 50753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>
              <a:solidFill>
                <a:srgbClr val="333333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0" y="4587352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Picture 38" descr="http://www.trademarkia.com/logo-images/society-of-petroleum-engineers-spe/spe-international-7732186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659338"/>
            <a:ext cx="720080" cy="40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0" y="4526966"/>
            <a:ext cx="9144000" cy="648618"/>
          </a:xfrm>
          <a:prstGeom prst="rect">
            <a:avLst/>
          </a:prstGeom>
          <a:solidFill>
            <a:srgbClr val="0000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35" name="Picture 34" descr="http://www.trademarkia.com/logo-images/society-of-petroleum-engineers-spe/spe-international-7732186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64699"/>
            <a:ext cx="956837" cy="541068"/>
          </a:xfrm>
          <a:prstGeom prst="rect">
            <a:avLst/>
          </a:prstGeom>
          <a:solidFill>
            <a:srgbClr val="0000FF"/>
          </a:solidFill>
          <a:extLst/>
        </p:spPr>
      </p:pic>
      <p:sp>
        <p:nvSpPr>
          <p:cNvPr id="5" name="TextBox 4"/>
          <p:cNvSpPr txBox="1"/>
          <p:nvPr/>
        </p:nvSpPr>
        <p:spPr>
          <a:xfrm>
            <a:off x="768011" y="4237280"/>
            <a:ext cx="50040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1050" b="1" dirty="0" smtClean="0">
                <a:solidFill>
                  <a:srgbClr val="000000"/>
                </a:solidFill>
                <a:latin typeface="Arial" pitchFamily="34" charset="0"/>
              </a:rPr>
              <a:t>Source: ExxonMobil The Outlook For Energy – A View To 2040</a:t>
            </a:r>
          </a:p>
        </p:txBody>
      </p:sp>
    </p:spTree>
    <p:extLst>
      <p:ext uri="{BB962C8B-B14F-4D97-AF65-F5344CB8AC3E}">
        <p14:creationId xmlns:p14="http://schemas.microsoft.com/office/powerpoint/2010/main" xmlns="" val="93343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843108" y="4906570"/>
            <a:ext cx="1081087" cy="138113"/>
          </a:xfrm>
        </p:spPr>
        <p:txBody>
          <a:bodyPr/>
          <a:lstStyle/>
          <a:p>
            <a:pPr>
              <a:defRPr/>
            </a:pPr>
            <a:r>
              <a:rPr lang="en-GB" smtClean="0"/>
              <a:t>2013-12-16</a:t>
            </a:r>
            <a:endParaRPr lang="en-GB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50825" y="4906567"/>
            <a:ext cx="357188" cy="147638"/>
          </a:xfrm>
        </p:spPr>
        <p:txBody>
          <a:bodyPr/>
          <a:lstStyle/>
          <a:p>
            <a:pPr>
              <a:defRPr/>
            </a:pPr>
            <a:fld id="{613889EC-4D26-49D4-AE78-C084FE9234A0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517525" y="4906570"/>
            <a:ext cx="2071688" cy="138113"/>
          </a:xfrm>
        </p:spPr>
        <p:txBody>
          <a:bodyPr/>
          <a:lstStyle/>
          <a:p>
            <a:pPr>
              <a:defRPr/>
            </a:pPr>
            <a:r>
              <a:rPr lang="en-GB" smtClean="0"/>
              <a:t>Classification: Internal</a:t>
            </a: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12" name="Picture 11" descr="http://www.trademarkia.com/logo-images/society-of-petroleum-engineers-spe/spe-international-7732186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6912" y="4532032"/>
            <a:ext cx="956837" cy="541068"/>
          </a:xfrm>
          <a:prstGeom prst="rect">
            <a:avLst/>
          </a:prstGeom>
          <a:solidFill>
            <a:srgbClr val="000000"/>
          </a:solidFill>
          <a:extLst/>
        </p:spPr>
      </p:pic>
      <p:pic>
        <p:nvPicPr>
          <p:cNvPr id="47412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077" y="1048704"/>
            <a:ext cx="4888937" cy="233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79054" y="2503104"/>
            <a:ext cx="4219292" cy="49844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THE </a:t>
            </a:r>
            <a:r>
              <a:rPr lang="en-US" sz="24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MASSIVE </a:t>
            </a:r>
            <a:r>
              <a:rPr lang="en-US" sz="1600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itchFamily="34" charset="0"/>
              </a:rPr>
              <a:t>OIL PRICE FALL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461" y="120321"/>
            <a:ext cx="5364606" cy="433620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4741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076" y="598937"/>
            <a:ext cx="4893376" cy="8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41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076" y="1649304"/>
            <a:ext cx="4263984" cy="261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197768" y="850235"/>
            <a:ext cx="1203158" cy="385011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187" y="4562587"/>
            <a:ext cx="4572000" cy="3969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b="1" dirty="0" smtClean="0">
                <a:solidFill>
                  <a:schemeClr val="bg1"/>
                </a:solidFill>
              </a:rPr>
              <a:t>RigData: </a:t>
            </a:r>
            <a:r>
              <a:rPr lang="en-GB" b="1" dirty="0">
                <a:solidFill>
                  <a:schemeClr val="bg1"/>
                </a:solidFill>
              </a:rPr>
              <a:t>-33% since Q4 </a:t>
            </a:r>
            <a:r>
              <a:rPr lang="en-GB" b="1" dirty="0" smtClean="0">
                <a:solidFill>
                  <a:schemeClr val="bg1"/>
                </a:solidFill>
              </a:rPr>
              <a:t>rig peak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data:image/jpeg;base64,/9j/4AAQSkZJRgABAQAAAQABAAD/2wCEAAkGBxQSEhUUExQWFhUXGRwaGRUYFRkZGBgdGB0XFxwcGhgaHSggGhwlHBQgIjEiJSkrLi4uFx8zODMsNygtLisBCgoKDg0OGxAQGywmICYtLCwsLCwtLCwsLy8sLCwsLCwsLC8sLCwsLCwsLCwsLCwsLCwsLCwsLCwsLCwsLCwsLP/AABEIAGoB3AMBEQACEQEDEQH/xAAcAAEAAQUBAQAAAAAAAAAAAAAABwECBAUGAwj/xABVEAABAwICBQQKDgUJCAMAAAABAAIDBBEFEgYHITFRE0FhcSJUgZGSk6HB0dIUFRcyUlNyc4KUorGy4yMkQmTTFiYzNWJjo6TwJTREg7PCw+FD4vH/xAAbAQEAAgMBAQAAAAAAAAAAAAAAAQQCAwUGB//EAD4RAAIBAgEICAQEBgEFAQAAAAABAgMRBAUSEyExQVGRFBVSYXGhweEygbHRIkJi8AYzNFNy8aIjJGOCshb/2gAMAwEAAhEDEQA/AJxQBAEAQBAEAQBAEAQBAEAQBAEAQBAEAQBAEAQBAEAQBAEAQBAEAQBAEAQBAEAQBAEAQBAEAQBAEAQBAEAQBAEAQBAEAQBAEAQBAEAQBAWvkA3kDrKAsdUsG97R9IICnsuP4bfCHpQFRUM+E3vhAUNUz4bfCCACrZ8NvhD0oDj8Y1o0FPLyeZ8pG90Ia9gPDMXC52c10IckjXya4KTblp6p3DsGC/8AiKLoyUZPYnyMafXJE3/g6i39rI2/VtNyoUk9hMoTiryi14pokzlRxA6yFkYmk0i0wpKJt5pRmtcRM7KR172s0bgbe+Nh0oCJse1rVlQ4spWiBhIDbAPlO3ncexF+AGzbtWLdhFSnJRitb2GJ/KHF+3Hf4f8ADWnpMDrdQ43guZUaQ4v24fsfw06TAnqHG8Fz9jzm0qxaMF7qw2HRGb9FjHvWUa0ZOyNGIyVicPTdSpZJd5LOgGOPloIZKuVnKuzG7ixpLczg02FgOxtzLcc5HRe2UPxsfht9KElPbOH46PxjfSgHtpD8dH4xvpQD20h+Oj8Y30oAcTh+Nj8Y30oB7aQfHR+Mb6UBT20g+Oi8Y30oCvtpD8dH4xvpQFDi0Hx0XjG+lAUOLQfHReMb6UBU4tAN80XjG+lAeft7TdsQeNZ6ehAeR0lowbey6e/Dl47/AIkBcdIaTtqn8dH63SgB0ipN/sqn8dH6yAozSOkIuKqnI+ej9ZAVOkVJ21T+Oj9ZAWO0lox/xdP46P1kAOk9F23T+Oj9ZAUbpTRHdWUx/wCfH6yC5Vuk9Ed1XTePj9ZAV/lLR7vZdP4+P1kBd/KGk7ag8dH6yAr/ACgpO2oPHR+sgKfyipO2qfx0frIDwm0uoGi5rKbx7D9xQXPNumuHnYK2n8a30oRc9WaW0J3VlMf+fH6yC56s0kozuqqc9U0frISe0OMU79rZ4nW32kYfuKA9PbKH42Pw2+lAPbGH42Pw2+lAPbKH42Pw2+lAPbKH42Pw2+lAPbKH42Pw2+lAV9sIvjY/Db6UA9sIvjY/Db6UAFfF8Yzw2+lAU9sYfjY/Db6UB7wzNeLtcHDiCCO+EBegCAIAgPn7STCpMRxueAvAOZwa5wLgxsbQQAPMOckqvia6o03Nq4Uc52M9upt/bMXiT665vXMOw+fsbNA+Jd7jTu2o/q5/iKOuY9h8/YaB8QdTLu2o/q5/iJ1zHsPn7DQPiYeK6qxTQvmlq4wxguTyB6gAA/aSTYDiQtlLKiqzUIwd33+xDo2V2yPzE3gO8F1TSdHozT2a5/HYOob/AC/hVTEy2RPWfw5hrRnXe/Uvlt89XyN2qh6c1Gk4/Qg8HA+RytYX47Hnv4kjfDxlwl6MzdK9X7KOA1ElU15cQGs5CzpHO2++Mh5rknbuWvDY/T1MxQtxd/Y8lKnmq9zjWttuC6BqOmwXDOTGd47M7h8Een/84qlXrZ34VsPZ5FyXoVp6q/G9i4L7vyWribZVj0AQGIcNfW1MVIx2XNd732uGBoNiRcX4WvvLVuVRUKUqsvA8p/ENdznDDx/yf0Xr5G+bqcPPVtv0U/5qq9cx7Hn7Hn9B3lfcbHbY+r/mJ1yux5+w0HeDqc/ex9X/ADE65XY8/YaDvB1OfvY+r/mJ1yux5+w0HeU9xz97H1f8xOuY9jz9hoO8e43+9j6v+YnXK7Hn7DQd4Gpz97H1f81OuY9jz9hoO8DU5xqx9X/NTrldjz9hoO8odTZ7bb9W/NTrmPY8/YjQPiXjU4O2x9X/ADFHXK7Hn7E6DvKHU5+9j6v+ap65XY8/YaDvKDU5+9j6v+anXMex5+xGg7y8anR23/l/zFHXK7Hn7E6DvK+48O3P8D8xOuV/b8/YaDvKHU7++f5f81OuV/b/AOXsNB3lfceHbn+B+YnXS/t+fsNB3h+p4c1Xt57wD+Iiyyt8PP2Gg7y0anf3wfV/zVPXK/t/8vYaDvLzqeGy1Wen9APJ+k2eVR1z+jz9hoO8u9x9vbbvEj11HXP6PP2Gg7yvuPs7ad4oesnXL7Hn7DQd49x9nbTvFD1k65fY8/YaDvHuPs7ad4keunXL7Hn7DQd5T3Hmdtut8yPXTrn9Hn7DQd5a7U83mqz3YAf/ACJ1z+jz9hoO8DU8O2z4gfxFPXP/AI/P2Gg7z1bqgj56p/cjaPOseuZdjz9idB3nt7kNP2xP3o/VWPXNTsLzGgXEsfqhh5qmUdbGH7rKeuZ9hc2NAuJYdT8fbT/FN9Knrl9jz9iNB3ljtTrO2neJHrqeuf0efsNB3lp1OM5qo3+YHrp1z+jz9hoO8tGptvPV/wCXH8RT1z+jz9hoO8v9xyPZ+tHp/QjydnsUdcvsefsNB3lw1Oxdsu8U30qOuX2PP2Gg7y06nI+2j4lvrp1y+x5+w0HeWnU2zto+IHrqeuf0efsNB3lDqbb23/lx/ETrn9Hn7DQd5YdTX72Pq35qnrlf2/8Al7DQd5pNL9XXsGAz+yGyDM1oZyOQ9l05zw4K1hMorETzM23zv6GE6War3JN1M29rGZRYcpJs+kV0kYI7lSSEAQBAQzhQ/nLUdcn4GrnZU/p34r6mVP4iUV5YtlUBpcS0ro6dxbLUxtcN7Qczh1tbcjuqzTwdeorxi7cvqYOcVtZHmsrTWCqgbBTPLwXh0hLHtFm7WgZgL9kb7v2V18nYGpRm51Fu1a0zTUqKSsiN2NJIA3k2HWdgXYNUYuTUY7XqR21NCGMa0bgLf+1y5yzpNn0nC0Fh6MaS3L/fmeqxLBrdIWXgd1j7wPOrGGf/AFDi5fjfBt8Gvrb1NXpHj8lbI18mwMYGMYDcNAAuetxFyegDmCsUMPGjFqO93f77jxEpOR74Bh17SvHyQfxejv8ABYYirb8KPRZDybpH0iqtS+FcXx8Fu79e436pHrwgKEoQ2krs6PVJQZzUVrh788lH8lti490ho62FV8q1M1Rordrf758z57UrvEVp1nverw3eViR1xQEAQBAEAQBAEAQBAEAQBAEAQBAEAQBAEAQBAEAQBAEAQBAEAQBAEAQBAEAQBAEAQHB65pbULB8Kdo7zZHf9q6uSFes3wXqjTW+E2+pf+rGfOSfiK9IiujulJIQBAEBDGDm+klT1yeRrAudlT+nfijKl8ZKEsga0ucQGtBJJNgANpJPMLLy6Tbsi0QrpvrBlqnOipnOjpwbZhdr5ekne1h+DzjfvsPS4PJ0KSzpq8vJe/fy4lWdVvYcMAumawoBtdHqbNJmO5gv3TsHnPcC04idoW4nZyFhtLic97I6/nu9X8jp1zz3IQGFjDLwv6r+CQ7zLdQdqiOXlqGdgqnyfJpmjwXDuVdmd7xv2jw6uPc47LdarmLVtPLZKya8XUzpfAtvf3L14LxOoAXOPeRioqy2FUJCAwMZkdkDGC75XBjRxzbPPburfQis7Oexazi5dxWiw2Yts9Xy3/b5k04BhgpaeKBu0RtAJ4ne53dcSe6vOYiq6tSU3vf8Ao8pFWVj1rcShhty00cd72zyNZe2+2Yi6xhSqVPgi34K5LkltNbU6ZUEYJdVwm3M14ee8y5W+OBxEtkH89X1MXUjxNJUa1KBp2cs8cWxWH2y0+RWY5JxD22Xz+1zDTROzp5g9jXi4DmhwBFjYi+0cx2rmyjmyae42p3PRYkmn0o0jioIeVluSTZsbbZ3nntcgWA2k+cgGzhsLPETzY/NmEpqK1mHopprT15cyMPZI0X5OQNBLd2ZuVxBAuL84uFsxWBqYdJys1xREKikdIqRsMevr4oGZ5pGRsuBme4NFzuFytlOnOo82Cu+4htLae8bw4AtIIIuCDcEHnBG9YNNOzJKqAcxien1FT1D6eV72uZbM/ky5gJAda7bm9iL7Lbd+9X6eTq9SmqkUte6+s1urFOzOk5Vuzsh2Xvdo7Ln2cdipZr4Gdy9YkmLiOJRU7M80jI23AzPcALncNvPs8i2U6U6jtBXfcQ2ltPWlqWSsD43texwu1zSHNI6CNhWMoSg82SswnfYUrKpsUb5JDlYxpc48A0XJ7wUwg5yUY7XqDdldmr0a0pp68PMDnXZbOxzS1zc2bKeBvlO4ndzLficJUw9s/fsaMYTUthuWPBvYg2NjY3seB4FVmmtpmVUA0uL6V0lLK2GaYNkdazcr3WDjYFxa0hovxIVqlg61WLnCOr5GDnFOzN2qpmYuI4jFTtzzSMjbe2Z7g0X4C+8rZTpTqO0E2+4htLae8Ugc0OaQ5pAIcDcEHaCCN4WDTTsyTXY3pDTUeX2RKI898os5xOW17BoJsLjb0hb6OGq1r6NXsYymo7TIwnE4qmJs0Ls8br2NiNxsQQQCCCNxWFWlOlNwmrMlSTV0Za1EnhXVscLDJK9sbBvc9waBfYNp4k2WcKcqks2Cu+4htLacxPrKw5twJnOt8GGTyEtAKvRyXiXuS+aNemia2fW3SD3sNQ7pyxgeWS/kW5ZHq75R8/sY6dcDY6JafRV07oWxPjcGlzS4g5rEAjZutcLTisnSoQz2767GUKqk7HXrnG0IAgCAIAgCAICP9dTf1KLoqG/9OVdfI/8AOl/j6o0V9iN3qX/qxnzkn4ivRI0I7pSSEAQBAQtgI/nHU9c33NC5uVf6d+KMqXxm11x4wYqZkDTYzuObjkZYuHdc5o6rjnXOyRRUqjqP8v1ZtrSsrEMr0JWCAIDrMDp8kTeLuyPd3eSyoYiV524Hush4bQ4VSe2Wv7eX1NgtB2AgKIQ0mrMo1oAsAAOA2KW29bMadOFOObBJLgtRcoMwgCAytBcP9lYlnO2OlGbozm4b5bn/AJaYypocNbfL6f6+p4fKuI6RjHbZHUvHf5/Ql9edKhB2m878RxXkYrHK4QM27LtJL3HgA4uvv2MXqMFFYbC58v8AJ+noVJvOnZG4g1QSbM9UwDnyxE+UvCrPLMN0Hz9jLQPibOl1RU4IMk8rxztAawEcL7T3itMss1H8MUvMy0C3skOCEMa1jRZrQGgcABYb+gLkSk5Nt7zctRhY/jMdHA6aU9i3cB75zjua3pPpO4LZQoSrTUI/67yJSUVchvDqSoxytc+R2VjR2RG1sTNuWNnFxPHfZx5rL0dSdLA0Ul/t72/33FZJ1JazXavqsxYhTO2jM/I4fOAssfpOB7i246GdQmu6/LWY03aSPoVeRLpFmuzEh+r0wtfbM7iN8bO/d/eXdyNS+Kp8vV+hXrvYj21NY9mY+jedrLyRfJJ7Nvcc6/0jwWOV8PZqst+p+goy/KSJidc2CGSZ/vY2lx+iL2HSd3dXIpU3UmoLa9Rvbsrnz7gtM6vr42ybTNLmk3kZbmSQdAyggdxetrTWHoNx/KtX0RTSzpHUa6nH2XABsyw3aRsykvdtFtx7EbuAVHI/8mXj6IzrbSVsCqjNTQSk3MkUbyelzWuO7rXCrwzKso8G15liLukyF9ZuknsupyMN4YLtbwc7c9/TuyjoBPOvR5OwuhpXfxPb6IrVZZzO81OVZfQFh/8Aime0beZwbJ98hXLyvC1dPil9vQ20X+EwtcePZIWUjD2UvZSWO0RtOwfScO8xw51syRh86TqvdqXj7L6kVpbjAwCnOHYNPVHsZqgDIR75od2EXdGd0nUehba8licZGlujt+r9EYx/DBst1JUb81RLmIjsGZb7HPNnFxHFrQNv9tTlmazYx37fl7+hNBbWSuuCWCDMPPtnjIfvY6XP0clD73uEMaOt69RP/tcHbelb5v8A2VF+OZOi8sWyCNZWKOq8QdHGcwjIhjaDsL72dbpLzl+iF6rJ1FUcOm9+t+G7yKdR50ia8HoBTwRQjaI2NZfjlAF+7a681WqOpUlN722WoqysQ5rWq3T4kIWbTG2OJreL5Oz2dfKNHcXosmQVPDZz33fyWr0K1V3lYl7R/Cm0tPFA3cxoBPwnb3O7riT3V57EVnWqOb3/ALRZjGysbBaTIjDXXilmwUwO8mV4vzC7GX6CS4/RXcyPS+Ko/BfV+hXrvYjQ6G6vDXQCd0/JsLnANEeZxynKTcuAG0EbjuVrF5RVCeYo3fiYQp5yvc6+k1TUjffyTydGZjR9lt/KufLLFZ7Elz+5sVBHS4DorS0ZLoIg1xFi8uc51thtmcTYXA2DgqdfGVqytN6uGw2RhGOw3KqmYQBAEAQBAEAQHB65v9xZ8+38Eq62R/5z/wAfVGmv8Jt9S/8AVjPnJPxFejRXR3SkkIAgCAhjRsfziq+jlj9qMedczK39P816mVL4zE1235em4cm63hC/mWnI38uXj6GVbaiN11zSEB70NPykjWcxO3qG0+QKJSzYtm/C4d4itGkt78t/kdquUfSkklZBCQgCAIAgCA8Kyo5NjnnmHfO4DvrOnHOkkVMdiVhsPKrwWrx2LzJB1W4TyFE17vfznlXX4HYz7Iv1uK5mVK2kr5q2R1ff7fI8FSTUbvebfS/GhR0ks37QFmDi92xvl2noBVbCUNNVUN2/wMpyzVcgLAcZkpJxLFlMti0Z25z2W8gXvm6ek8V6utQjWhmy2d2oqKTTujsW6Q47UH9EyVnyaZrWn6UzSPKuf0bAUvia+cvszZn1HsJeoi/k2coAJMrc4G7NYZrdF7rz083Oebsvq8CytmspXVjIY3SyODWMF3OPMB956OdKcJTkoxWthuyuyEMWxGoxutbHGCGXIjYd0bP2pH257b+40dPp6VOlgaLlL5vi+C/feVW3Nko4dPQYXC2AzxMy7XZnt5R7udxaNpPc2AAcy4dSOIxc3PNfojcs2CtchDC6jJVxSA7GzsdfcLCQHuCy9NUjnUnHin9Cstp9KrxZePnvHKk4jibspuJZmxMI22YCIw4dFhn7pXrqMFhsNr3K78dvsUpPOkbLHac4RirXxgiIESNG03jf2L2dNrOA+iVpoy6ZhWpbdj8dz+hlJZkjrNcmM5KeKnYds5zOI+BHYjvuLfBKoZIoXqSqPdq+b9vqbK0tVjC1L4N/S1bh/dR+RzyO7lHcctmWK/w0l4v0Iox3mDrsZ+s054xEd5x9ZbMjv/pSXf6EVtpt8T0m9iYLStYbTTQMjZt2tDWhr39zcOlzVpp4XS42blsTu/REudoI4qi0VJwuetcCLFgibu7EPax7zxG0gfJJ5wujPFrpMaK778rpGtQ/DnHValq8NZWNeQ1jMkhJ3AWeHE9ADAqOWKbbg1td19LGyi9pzVIx2MYpc3yPdmI52wx2AHQS2w+U+6uyaweF1bUvN/vka1+OR0WunFBmgpW2AaOVcBuF7sYOGwB2zpCp5IpapVXv1er9DOs9xz2AaxJKKnbBFFDsLiXvLiXOcSbkBw5rC3Bqt18mxr1M+Tfgv2zCNVxVkeuJ6w8Qlic1wZGyQFpcyJzbhwIIa5zjY2vu2rGnk3DwkmrtriyXVk0dDqTwvZPUkcImbOYWe+3Xdo+iqmWKvw0/m/ovUzoLayQdIsVFLTSzu/YaSBxcdjB3XEDurk4ei61WMFv+m/yN0nZXIa1X4aajEGPfdwiBlcTtu7c25453ZvoleiylV0eHaW/Uv34airSV5E4VtU2KN8j/AHrGue7qaC4+QLzMIOclFb3Ytt2VyGtWlI+txJ1TKL5C6Z53jO8nIO4SSPmwvR5RmqGG0cd+peC2/vvKtJZ0rk1rzJbKoD5306xT2TXTyA3aHcmz5MfY+Ugu+kvX4OloqEY/N/MpTd5GfhOsCsiijpoGwgMblaGxOc87ySeyIJJJOwBaquTqM5upO+vv1fQlVJJWR1OjFZjNVURGUyQwNIdIXQMjDmt3tAczMS7ds2C5PMqWJhgaNOWak5btbfruNkHNvWSeuEWAgCAIAgCAIAgCAj7XUf1OEf34/wCnKuvkf+bLw9UaK+xG81L/ANWM+ck/EV6JGhHdKSQgCAICHdFW/wA4K48BN5ZIVy8r/wBP/wCy+jM6XxnvrpwwvghqAP6Jxa7obLlsfCaB9JUsj1bTlT46+XsZ11quRAu+VwgN/ozT++kPyR9583eVXEy1KJ6b+HMNeUq73fhX1fob1Uz1hjtrGmQxi+YC52bO/wAdo762aN5mcUo4+lLEvDK+clfu8DIWsuhAY2IVgiYXHfuA4lbKdNzlYo5QxscJRc3rexLi/wB7SmG1JkjDyACb7ugkeZKsFCVkRk3FTxWHVWaSbvs7nYylrL5hvpDVVMFI29pHAvtzNFyfshx7gW+ElSpyqvds/fjY8r/EOJzpQw8fF+nq+ROkbA0BoFgAABwA2ALy7bbuzikOa38bM1SyljuRDvA/aleBYAc5DSB1vcF6LJVDMpOo/wA30X7+hWrSu7EnaL4K2kpoogG5msAe4Da5x2uN9/vifIuJiq7rVHLdfV4bjfCNlY26rmZRAQ3rW0lNRMKSIkxxuGfLt5SXdlsN4be1vhE8AvR5MwujhpZbX5L3+hVqzu7IxMM1a4g4XOSAOFiHSm5G+xEYdfqJ5lsqZTw0eL8F97EKlI6DDtUDBblqlx/sxMDPtOLr94KpUyy/yQ5v/X1M1Q4sjbGqYQVM8bb5Y5ZGi+/Kx7gLnjYLs0ZOcIye9J80aHqbJ01hYx7GoJXg2e8cmzmOaS4uOkNu76K8vgKOlrpPYtb+XuW6krRI21QYYJa0yEbIGFw+U/sG+TMe4uzlWrmUM3tO3q/Q0UVeR1uuPB+VpWVDR2UDuy+RJZp7zg09V1QyRWzajpvf9V7XNtaOq5FFXWzVT4muOd7WMgj6gbMBPG7t/Su7GEKabWpXbfqV22z6JwLC20tPFAzdG0C/wjvc7rLiT3V5GvWdao5veXIqysRjruP6emH92/yubb7iu1kb+XPxRor7Uc1ovhMuJ1EULnHkoWAOd8XGCTlH9pxJA595/ZV3E1oYam5pa35s1xi5OxNOkOGNdQTwRtDRyDmsaBsGVpyADoIC83h6rWIjOT3q/PWWpL8NkfP1Bib4o5mMNhO1rHHnyhwdYddrHoJXrJ04ylFvc7oppkransD5KB1U8WdNsZfmjad/RmcCekNauFlavnTVJbtvj7FijGyucbhv+1MYDjtjdKXkf3UXvR1ENa09L10qn/aYSy2pW+bNS/HMnGKmYz3rGt+S0D7l5dzk9rLdiKtdmJ3kgpwfetMrutxLGd4Nf4QXdyPStGVTjq5bfQr1nrsd1oHhvsegp2Ws4sD3cc0nZkdzNbuLmY6rpMRJ99uWo201aKOY10Yplgipwdsr87vkx+lzgfolXcj0rzlUe7Vz9jCs9VjI1O4RyVK+dw7Kd2zjkZdre+4uPUQsMr1s6qoL8v1ftYmjGyuZWtrFORoTGD2U7gwfJHZP7lhl+mFhkqln187dHX9iaztGx5aqqFtNQctIQ0zOLyXEABo7BgueazS76ayypN1K+ZHXZW+e1/b5EUlaN2b+bS6habGrgvwEjXfhJsqkcFiHrUHyM9JHieuleJ+xqOea9i1hy/Ld2LPtELHC0tLWjDv1+G8TlaNyDtAsLZUVsTJLGNt3vDrWIYLgG+8F1gRwJXp8bVlToylHbsXzKsFeVmTc7GqGmGXl6aIfBa+Nu7+y0rzOgxFXXmyfMtZ0Ua+o1h4cwXNSD8mOR34WLdHJuJf5fNfcjSx4nTseCARuIuO6qLVnZmw1mkWPQ0UPKzE2vla1ou57jc2aCRtsCdp3BbsPh5155sP9GMpKKuy3RrSKGui5SEnYbOa4Wcw2BsRu3HeCR0qcThp4eWbMRkpLUY+l2lMeHxsfIx7y9xa1rAN4FzdxNgPL0b1nhMJLESai0rETmoldD9J2YhE6RjHMLH5HNcQdtg4EEbxZ3Rzpi8LLDzUW731iE85Gt0n1hU9FNyLmvkeLGTJa0dwCAbkXdY3sOay3YbJtSvDPukt195jKqoux1kEoe1rhucAR1EXH3qhKLi2mbEXrEkICOddrv1enH98T3mO9K7ORvjn4epor7EdDqY/qxnzkn4yvQI0I7pSSEAQBARJog3/buInhn8sjPQuTlj+Sv8vRmyl8RIFbSsljfHI0OY8FrmnnB2FeehOUJKUdqLDV1YgbTXQ+TD33JD4HuIjkuM3Ocr2/CAG8bDbm3D1OExkcRHVqa2r7dxUnBxOZV01naYfT8nG1vOBt6ztPlK5lWWdNs+iZMw3R8NCD27X4vX7HrLIGguO4Ak9zasIq7si3WqxpU5VJbEm+RzeCzF1RmO92a/d2+ZX6ySp2PFZHqyqZQU5bZZ1/mmzp1zz3JbI8NBJNgNpKlJt2RhUqRpxc5uyWtnI4hVumfcbtzG9fnP8ArculTgoRsfPcfjJ4yvn/ACiu77vfy3HWQRBjQ0bgAO8udKWc2z32GoqjSjTW5JF5KxNzairs3eqKh5WWorHDn5JnRsa53kyd88VqyrUzIRorxf78bnzypWeIrzrPe9Xhu8rEoLhEnzHWVMrJjLJmjmMhku4Frg/NnvZ3OHL20YxcM2OtWtx1bCg3ruzaN03r9tquQ8fem32di0dAodhGWklxB0oxB+z2TUH5LnD8KdEw8fyIZ8uJJWrxtc6gqOUdKJXOfyD6gvJBLAAez7LKH+dcfHugsRCyVtWdm2492+xup5zizTaudBpo6kz1cZZyX9G1xDs7zfsrgm4bvvzkg8ysZQx8HSzKTvfb3L3MadN3uyVlwCyEBEGnWruqdPLNTgTNme5xYCGvYXbTfMQC2/ODfoXosFlKjmKE9TSXg7eBVqUpXujtNNtFJK+CFglDHxnNtBLXHLl222i23bt3lc3B4yOHnJuN0zbODkj20E0V9r4XtLw+SR2ZzgLAWFmtHPYbTc87iscdi+kTTSskTThmo3mKULZ4ZIX+9kY5hI3gOBFx0i91VpVHTmprc7mcldWOC0c1ZGmq45nTtkjj7INyFri6xAvtIsCc2/mC6uIyqqtJwUbN95pjRs7kjLjG8jLWlozVVVTC+CLOwsEdw4AMdmcbuudjbO37d3VfuZMxVGlSlGbs738lsK9WDb1HY6HaNsoKcRNOZ7jmkktbM7o4NG4DzkrnYvFPEVM7duRthDNRvLKqZkJU+q2rdMWEMjhDiBLnDuwvsLWgkl1uY2XppZVoKOcnd8LFRUZXsS3iOGE0j6eAiI8kY4zzN7HKN3RzrgU6yVZVKmvXdllx/DZHMat9C5KF0sk5YZHAMbkJIDQbnaWjeQPBV3KGOhXjGML22u5rpU3HWzuVyjcRxphq/nra4zCSMQuDAbl2doaLOAaGkHnI2j33Qu1hMo06FBQad1fwNE6TlK5I4Fty4xvI90+0GqK+qZLHLE2MMawh5dmbZziSGhpDvfcRuXXwOPpUKTjJO976jRUpuTujusNomwRRxM97GxrB1NAG3p2Ll1ajqTc3tbubkrKxxusTQyevkifFLGAxpbkkzAC5uXAtad4AFrfshdHAY6nh4uMk9b2o1VKbk9Rz8eqCR1uUq2C3CJzrdRLwrbyzBbIPnb0ZhoHxNlR6o4WuaX1MjgCCQ1jWXsb2vckLTLLMmvwwXO/2MlQ4s6zTTADXUxhEnJnMHA2u0lt7Bw4be4QDttZUMHiVh6me1fcbJwzlYjwaoZzvqIfAefQut1zT3RfkadAzKg1PH9urFuDYPOZPMsJZaW6Hn7DQd5s6DVNTMeHSzSSgG+SzWtd0Otc26iFpnlio1aMUu/aZKit5IQC5BvNLpXozFXxNjlLm5XZmvYRmBtY7wQQQd3UrOFxU8PJyjrvxMJwUlrGimjEVBG5kRe7M7M57yCSbWG4AAAdCYrFTxEk5WVuAhBR2Gdi2Ew1UfJzxtkZe9jfYeIIsWnbvB5ytVKtOlLOg7MlxT1MuwzDYqeMRwxtjYNuVo5zvJO8npKirVnVlnTd2SkkrIxa7Rykmk5WWnifJs7JzASbbr8bdK2QxVanHNjJpEOEW7tG0VcyCAICNNdz/ANFTDi957zQP+5dvIy1zfh6levuOn1Mj/Zcfzkv43LvI0o7lSSEAQBARRofb26xPrP4/9d9cfLH8uPj6Gyj8TJAkkDd5A6zZeeSb2Fi5DGt/GRNVMhYbthbtINwXyWce80N75XpMlUXCk5PbL6L9srVpXdjkcGp88reDeyPc3eWy6FWWbBss5Mw+nxUIbr3fgv3Y65cw+iGp0jqMsYaN7z5BtPmHdVnDRvK/A8//ABDicygqS2yevwXvY1GBf07PpfhcrFb+Wzz+R3bHU/F//LOtXOPoBzeP4hmPJtPYj3x4kc3UPv6leoUs1Zz2njMt5S009BTf4Vt739l9fBGNgcGeZvBvZHubvKQs60s2DKWR6GmxcFuX4n8tnnY61c4+gGvxuoyQu4u7Ed3f5Lrfh4Z0/A4+XMTosI4rbL8P38iYdD8I9iUcMJHZBt3/AC3dk7vE26gFwMZW01aUt2xeCPIwjmxsblVTMXQBALoQEJKIAgCAIAgCAIAgCAIAgCAIAgCAIAgCAIAgCAIAgCAIAgCAIAgCAIAgCAIAgCAi3XhJ/ujfnT3uSHnXdyMtU34epXr7jtNT7bYVD0ulP+I8eZd1GlHZoSEAQBAQ5pdquq562eaB0PJyOzgve5rgXAZgQGH9q9ughQRY57FdV9dDE+WUwFkbS936VxNmi5sCzfYJsIscSAhBmYbXmEuIaDew2ndb/XkWupTz1Zl/AY6WDk5xim2ra9xnDSJ3wB3z6Fp6LHidT/8ASVuxHzPKsjlnidUkARMe2I7dznAv3dQ2nqW6nTUFZHJx2Nni6mkmrarWRropHMcCNjh0bubcVm0mrMrUqk6U1ODs1sZtMNkq6mQRQ5pJHX7BrW7t1ybANG3ebW2bVrVGHAuyyrjZJp1Hr8F9EZunmj7aCaGAG7vY7HSG++RzpM1uA2AAcAFtOfaxpsPrzDmsAc1t99lr8OvyLXUpqe0vYHHzwcpSgk29WszDpC/4LPL6Vq6NDvOi/wCI8T2Y+f3PajoavEXZYYc5Y0u7G4Gy2wuccuY8wJH3rbTpqGw5uNx9bGNOpbVsS7/mzaN0Txobo6kdVS0f+VToodlckU7sv9occaLZa23RUE/dJ0LHQUuwuSF5cQKPHGc1d4T3ecrF4Wi/yLkic6XEsAxx+y2IeDK3y2ChYSgvyLkhnS4mQzCsed25w2zEfe9T0Wj2I8kM6XEvOC4+Oar+sA9PxidGo9iPJDOlxKNwvHmuvarv86CPx2To1G1sxckM6XEq3Dsf27Kvxo9dOi0ewuSGdIewce4VnjB6yjotHsLkhnSKDD8eve1Z4z/7Kei0exHkhnS4j2Nj+61Z3/PdY9DodhchnSBpcfOy1Z4X/tOh0OwuQzpFooMe4VnjD6yy6LR7EeSGdLiVGF48e3PGkf8AcnRaPYjyQzpcWXPp8ebs/XN27aftbr91R0Sh2FyGdLiW+wce2/754Z9ZOi0ewuSGdLiUNNjo5q3m53FOiUOwuSGdLiORx3hWfaTolDsLkhnS4lTTY9zis75P3dSdEodhckM6XEoafHRbZW7773Hz+ROiUOwuSGdLiU5HHQd1b9op0Sh2FyQzpcQ5mO7dlb3A7zhR0Oh2FyGdLiORx3hW/aU9EodhckM6XEtEGO8K7vvTotHsLkhnS4l4jx7hW94/6O9R0Oh2FyGdLiWmLHRzV32z5FPRKHYXJDOlxKg47wrfAd6FHQ6HYXIZ0uIEuPHZat8W4cefL0J0Oh2FyGfLiVfPjtveVvWI5CfuTodDsLkM6RY2XHeFd3Yn+dqdDodhchnS4hkmOb7V1umN/qp0Oh2FyGdLiXMkxw7LVw578k8dHwfIOtOh0OwuQzpcS0Ox3hXbf7EnoTodDsLkM6XEO9vRzV3guP3BOh0OwuQzpcS102OcK7xUnmanQ6HYXIZ0uJTl8c4V/ipPVTodDsLkM6XEF+OX3V/gSeiynolDsLkM6XEo52Ob7V/gS/cAnRKHYXJDOlxKZscta2IeBL99k6JQ7C5IZ0uJQ+3Y5sQ8GU+ZOi0ewuSGdLiVtjfDEPBl9CdFo9hckM6XEtMON8MQ2fPf6Kno1HsR5IZ0uJgYjhWJzFomgrZC0HLnileQDa9iQd9h3lnClCHwJLwViG29pOmrjDpKfDqeKVpY8Bxc07xme99j3HLaEdKhIQBAEAQGt0jwgVlNJTue5gkABc21xYg8+zba3UUBH/uLQdtTeCz0KLEWHuLQdtTeCz0JYWPei1NUrXtdJNNI0G5jOVod0EtFwOqyWFjr8T0SpZ6YUpiDIQQ5rY+wykc4tz7Tv33Kkk5lup+gH7VQeuRve2MUWIsdRozotTUDHNp2EZjdznHM93AFx5hzDdtPEqSTR6YauIcQqOXdNJG7IGENDS2zS4g7RcHslFiGjR+4tB21N4LPQlhYqNS1Pz1U1vks9CWFiRcJwuKlibDAwMjbuA8pJ3knnJUkmYgCAIAgCAIAgCAIAgCAIAgCAIAgCAIAgCAIAgCAIAgCAIAgCAIAgCAIAgCAIAgCAIAgCAIAgCAIAgCAIAgCAIAgKEoCqAIAgCAIAgCAIAgCAIAgCAIAgCAIAgCAIAgCAIAgCAIAgCAIAgCAIAgCAIAgCAIAgCAIAgCAIAgCAIAgCAIAgCAIAgCAIAgCAIChQFUAQBAEAQBAEAQBAEAQBAEAQBAEAQBAEAQBAEAQBAEAQBAEAQBAEAQBAEAQBAEAQBAEAQBAEAQBAEAQBAEAQBAEAQH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46038" y="-800100"/>
            <a:ext cx="75247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5014" y="1012773"/>
            <a:ext cx="335934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44650" y="2017144"/>
            <a:ext cx="3033340" cy="1676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4800" b="1" dirty="0" smtClean="0">
                <a:latin typeface="Arial Black" panose="020B0A04020102020204" pitchFamily="34" charset="0"/>
                <a:cs typeface="Arial" pitchFamily="34" charset="0"/>
              </a:rPr>
              <a:t>In 1Q</a:t>
            </a:r>
          </a:p>
          <a:p>
            <a:pPr>
              <a:spcBef>
                <a:spcPts val="0"/>
              </a:spcBef>
            </a:pPr>
            <a:r>
              <a:rPr lang="en-US" sz="4800" b="1" dirty="0" smtClean="0">
                <a:latin typeface="Arial Black" panose="020B0A04020102020204" pitchFamily="34" charset="0"/>
                <a:cs typeface="Arial" pitchFamily="34" charset="0"/>
              </a:rPr>
              <a:t>2015</a:t>
            </a:r>
          </a:p>
        </p:txBody>
      </p:sp>
      <p:pic>
        <p:nvPicPr>
          <p:cNvPr id="47412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1764" y="102977"/>
            <a:ext cx="3331985" cy="427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649317" y="1"/>
            <a:ext cx="3359340" cy="438751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16067" y="400987"/>
            <a:ext cx="3235186" cy="824571"/>
          </a:xfrm>
          <a:prstGeom prst="rect">
            <a:avLst/>
          </a:prstGeom>
          <a:solidFill>
            <a:srgbClr val="0000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HOW CAN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74121" name="Picture 9" descr="https://encrypted-tbn2.gstatic.com/images?q=tbn:ANd9GcRGyK6TMt3EfD7LuRrBntHzWcWRKTTLC4Y71kpSU2WtjeZnwxKt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2801" y="1311215"/>
            <a:ext cx="1655181" cy="214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616067" y="3579882"/>
            <a:ext cx="3235186" cy="794236"/>
          </a:xfrm>
          <a:prstGeom prst="rect">
            <a:avLst/>
          </a:prstGeom>
          <a:solidFill>
            <a:srgbClr val="0000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SPE HELP?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4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4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4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4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16" grpId="0" animBg="1"/>
      <p:bldP spid="14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2013-12-16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3889EC-4D26-49D4-AE78-C084FE9234A0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Classification: Internal</a:t>
            </a: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8" name="Picture 7" descr="http://www.trademarkia.com/logo-images/society-of-petroleum-engineers-spe/spe-international-7732186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48657"/>
            <a:ext cx="956837" cy="541068"/>
          </a:xfrm>
          <a:prstGeom prst="rect">
            <a:avLst/>
          </a:prstGeom>
          <a:solidFill>
            <a:srgbClr val="000000"/>
          </a:solidFill>
          <a:extLst/>
        </p:spPr>
      </p:pic>
      <p:sp>
        <p:nvSpPr>
          <p:cNvPr id="9" name="TextBox 8"/>
          <p:cNvSpPr txBox="1"/>
          <p:nvPr/>
        </p:nvSpPr>
        <p:spPr>
          <a:xfrm>
            <a:off x="0" y="102137"/>
            <a:ext cx="9144000" cy="10064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Arial Black" panose="020B0A04020102020204" pitchFamily="34" charset="0"/>
                <a:cs typeface="Arial" pitchFamily="34" charset="0"/>
              </a:rPr>
              <a:t>February 10,1990</a:t>
            </a:r>
          </a:p>
        </p:txBody>
      </p:sp>
      <p:sp>
        <p:nvSpPr>
          <p:cNvPr id="3" name="AutoShape 2" descr="de Klerk holds news conference"/>
          <p:cNvSpPr>
            <a:spLocks noChangeAspect="1" noChangeArrowheads="1"/>
          </p:cNvSpPr>
          <p:nvPr/>
        </p:nvSpPr>
        <p:spPr bwMode="auto">
          <a:xfrm>
            <a:off x="63500" y="-1444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41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651" y="1405847"/>
            <a:ext cx="3689350" cy="245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4239500" y="1697479"/>
            <a:ext cx="4560125" cy="1876301"/>
          </a:xfrm>
          <a:prstGeom prst="wedgeRoundRectCallout">
            <a:avLst>
              <a:gd name="adj1" fmla="val -65877"/>
              <a:gd name="adj2" fmla="val -18526"/>
              <a:gd name="adj3" fmla="val 16667"/>
            </a:avLst>
          </a:prstGeom>
          <a:solidFill>
            <a:srgbClr val="00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Nelson Mandela will be released tomorrow Feb.11 after 27 years in prison</a:t>
            </a:r>
          </a:p>
        </p:txBody>
      </p:sp>
      <p:pic>
        <p:nvPicPr>
          <p:cNvPr id="4741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430" y="1144585"/>
            <a:ext cx="4667003" cy="326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4391900" y="1707379"/>
            <a:ext cx="4560125" cy="1876301"/>
          </a:xfrm>
          <a:prstGeom prst="wedgeRoundRectCallout">
            <a:avLst>
              <a:gd name="adj1" fmla="val -63012"/>
              <a:gd name="adj2" fmla="val 37170"/>
              <a:gd name="adj3" fmla="val 16667"/>
            </a:avLst>
          </a:prstGeom>
          <a:solidFill>
            <a:srgbClr val="0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“ It always seems impossible until its done ”</a:t>
            </a:r>
          </a:p>
        </p:txBody>
      </p:sp>
    </p:spTree>
    <p:extLst>
      <p:ext uri="{BB962C8B-B14F-4D97-AF65-F5344CB8AC3E}">
        <p14:creationId xmlns:p14="http://schemas.microsoft.com/office/powerpoint/2010/main" xmlns="" val="75921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jebn.com/wp-content/uploads/2013/11/im-possible-image-article-Alex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45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http://www.partt.org/mexican_flag.htm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3488">
            <a:off x="1304783" y="401575"/>
            <a:ext cx="947244" cy="51450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494882"/>
            <a:ext cx="9144000" cy="648618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4" name="Picture 3" descr="http://www.trademarkia.com/logo-images/society-of-petroleum-engineers-spe/spe-international-7732186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0287" y="4548657"/>
            <a:ext cx="956837" cy="541068"/>
          </a:xfrm>
          <a:prstGeom prst="rect">
            <a:avLst/>
          </a:prstGeom>
          <a:solidFill>
            <a:srgbClr val="C00000"/>
          </a:solidFill>
          <a:extLst/>
        </p:spPr>
      </p:pic>
    </p:spTree>
    <p:extLst>
      <p:ext uri="{BB962C8B-B14F-4D97-AF65-F5344CB8AC3E}">
        <p14:creationId xmlns:p14="http://schemas.microsoft.com/office/powerpoint/2010/main" xmlns="" val="93013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3_Blank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68E6FC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Statoi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Blank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68E6FC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Statoi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Temporary template MO2010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68E6FC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2_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68E6FC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Statoi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Temporary template MO2010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68E6FC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2_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68E6FC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Statoi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Blank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68E6FC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Statoi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emporary template MO2010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68E6FC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2_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Temporary template MO2010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68E6FC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2_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emporary template MO2010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68E6FC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2_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lank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68E6FC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Statoi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?mso-contentType ?>
<SharedContentType xmlns="Microsoft.SharePoint.Taxonomy.ContentTypeSync" SourceId="cda95b1f-d928-4d6d-948e-61bff6dae232" ContentTypeId="0x010100F7AC974578254811A4E2A32DB0F95ACD0B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lank Document (UK)" ma:contentTypeID="0x010100F7AC974578254811A4E2A32DB0F95ACD0B0076EC0349058E6D419E1C6161EE887ED2" ma:contentTypeVersion="738" ma:contentTypeDescription="Create a new blank document." ma:contentTypeScope="" ma:versionID="326cd48d036c26bdc1f88f261da527a8">
  <xsd:schema xmlns:xsd="http://www.w3.org/2001/XMLSchema" xmlns:xs="http://www.w3.org/2001/XMLSchema" xmlns:p="http://schemas.microsoft.com/office/2006/metadata/properties" xmlns:ns1="http://schemas.microsoft.com/sharepoint/v3" xmlns:ns2="b17ea744-38d1-4a71-9f69-726aa276fcfa" xmlns:ns3="d2eb966e-971a-4939-aa51-f479152c245d" xmlns:ns4="http://schemas.microsoft.com/sharepoint/v4" targetNamespace="http://schemas.microsoft.com/office/2006/metadata/properties" ma:root="true" ma:fieldsID="b02bc2114a7c28d1c94a5ce07ec88619" ns1:_="" ns2:_="" ns3:_="" ns4:_="">
    <xsd:import namespace="http://schemas.microsoft.com/sharepoint/v3"/>
    <xsd:import namespace="b17ea744-38d1-4a71-9f69-726aa276fcfa"/>
    <xsd:import namespace="d2eb966e-971a-4939-aa51-f479152c245d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Comments" minOccurs="0"/>
                <xsd:element ref="ns3:Document_x0020_status"/>
                <xsd:element ref="ns2:OrganisationTaxHTField0" minOccurs="0"/>
                <xsd:element ref="ns2:TaxCatchAll" minOccurs="0"/>
                <xsd:element ref="ns2:TaxCatchAllLabel" minOccurs="0"/>
                <xsd:element ref="ns2:ProcessTaxHTField0" minOccurs="0"/>
                <xsd:element ref="ns2:SecurityClassificationTaxHTField0" minOccurs="0"/>
                <xsd:element ref="ns1:_dlc_Exempt" minOccurs="0"/>
                <xsd:element ref="ns1:_dlc_ExpireDateSaved" minOccurs="0"/>
                <xsd:element ref="ns1:_dlc_ExpireDate" minOccurs="0"/>
                <xsd:element ref="ns3:e3b80033a805460d8d56901501f129b1" minOccurs="0"/>
                <xsd:element ref="ns3:a1aa545276904005bc2441c4c3f50e1e" minOccurs="0"/>
                <xsd:element ref="ns4:IconOverlay" minOccurs="0"/>
                <xsd:element ref="ns1:_vti_ItemDeclaredRecord" minOccurs="0"/>
                <xsd:element ref="ns1:_vti_ItemHoldRecord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11" nillable="true" ma:displayName="Comments" ma:internalName="Comments" ma:readOnly="false">
      <xsd:simpleType>
        <xsd:restriction base="dms:Note">
          <xsd:maxLength value="255"/>
        </xsd:restriction>
      </xsd:simpleType>
    </xsd:element>
    <xsd:element name="_dlc_Exempt" ma:index="21" nillable="true" ma:displayName="Exempt from Policy" ma:description="" ma:hidden="true" ma:internalName="_dlc_Exempt" ma:readOnly="true">
      <xsd:simpleType>
        <xsd:restriction base="dms:Unknown"/>
      </xsd:simpleType>
    </xsd:element>
    <xsd:element name="_dlc_ExpireDateSaved" ma:index="22" nillable="true" ma:displayName="Original Expiration Date" ma:description="" ma:hidden="true" ma:internalName="_dlc_ExpireDateSaved" ma:readOnly="true">
      <xsd:simpleType>
        <xsd:restriction base="dms:DateTime"/>
      </xsd:simpleType>
    </xsd:element>
    <xsd:element name="_dlc_ExpireDate" ma:index="23" nillable="true" ma:displayName="Expiration Date" ma:description="" ma:hidden="true" ma:indexed="true" ma:internalName="_dlc_ExpireDate" ma:readOnly="true">
      <xsd:simpleType>
        <xsd:restriction base="dms:DateTime"/>
      </xsd:simpleType>
    </xsd:element>
    <xsd:element name="_vti_ItemDeclaredRecord" ma:index="29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30" nillable="true" ma:displayName="Hold and Record Status" ma:decimals="0" ma:description="" ma:hidden="true" ma:indexed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ea744-38d1-4a71-9f69-726aa276fcf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OrganisationTaxHTField0" ma:index="13" ma:taxonomy="true" ma:internalName="OrganisationTaxHTField0" ma:taxonomyFieldName="Organisation" ma:displayName="Organisation" ma:readOnly="false" ma:default="-1;#DPNA STRATEGY ＆ BUSINESS DEVELOPMENT (DPNA SBD)|786e577f-69ab-4681-b8ae-c6452902de0c" ma:fieldId="{ce47518d-aabe-4849-b97c-60b86d4d3aa4}" ma:sspId="cda95b1f-d928-4d6d-948e-61bff6dae232" ma:termSetId="083c5b55-c594-4334-af18-825e0874507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0850b3c0-50df-4c1d-a91b-f521bf24c7c7}" ma:internalName="TaxCatchAll" ma:showField="CatchAllData" ma:web="d2eb966e-971a-4939-aa51-f479152c24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description="" ma:hidden="true" ma:list="{0850b3c0-50df-4c1d-a91b-f521bf24c7c7}" ma:internalName="TaxCatchAllLabel" ma:readOnly="true" ma:showField="CatchAllDataLabel" ma:web="d2eb966e-971a-4939-aa51-f479152c24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rocessTaxHTField0" ma:index="17" ma:taxonomy="true" ma:internalName="ProcessTaxHTField0" ma:taxonomyFieldName="Process" ma:displayName="Process" ma:readOnly="false" ma:default="-1;#Business Development|fff92601-f029-40f0-a99d-b59c3977acd7" ma:fieldId="{cf54353a-d5f3-4406-bb28-57e132cd03b5}" ma:sspId="cda95b1f-d928-4d6d-948e-61bff6dae232" ma:termSetId="1e61085d-668a-4ac3-b3a9-3ec5fc37e94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ecurityClassificationTaxHTField0" ma:index="19" ma:taxonomy="true" ma:internalName="SecurityClassificationTaxHTField0" ma:taxonomyFieldName="SecurityClassification" ma:displayName="Security Classification" ma:readOnly="false" ma:default="-1;#Restricted|2635153c-5df8-4411-a142-96835a2388a6" ma:fieldId="{be4fd496-4d16-48e7-ac00-387dd0149b64}" ma:sspId="cda95b1f-d928-4d6d-948e-61bff6dae232" ma:termSetId="b87b6b70-c067-4d50-a8a5-b6242aa022a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eb966e-971a-4939-aa51-f479152c245d" elementFormDefault="qualified">
    <xsd:import namespace="http://schemas.microsoft.com/office/2006/documentManagement/types"/>
    <xsd:import namespace="http://schemas.microsoft.com/office/infopath/2007/PartnerControls"/>
    <xsd:element name="Document_x0020_status" ma:index="12" ma:displayName="Status" ma:default="Draft" ma:description="Status of the information object." ma:format="Dropdown" ma:internalName="Document_x0020_status" ma:readOnly="false">
      <xsd:simpleType>
        <xsd:restriction base="dms:Choice">
          <xsd:enumeration value="Draft"/>
          <xsd:enumeration value="Final"/>
          <xsd:enumeration value="Sent to archive"/>
        </xsd:restriction>
      </xsd:simpleType>
    </xsd:element>
    <xsd:element name="e3b80033a805460d8d56901501f129b1" ma:index="25" nillable="true" ma:taxonomy="true" ma:internalName="e3b80033a805460d8d56901501f129b1" ma:taxonomyFieldName="Activity" ma:displayName="Activity" ma:fieldId="{e3b80033-a805-460d-8d56-901501f129b1}" ma:sspId="cda95b1f-d928-4d6d-948e-61bff6dae232" ma:termSetId="03c4119a-f934-4c78-bcc5-454333603fb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1aa545276904005bc2441c4c3f50e1e" ma:index="27" nillable="true" ma:taxonomy="true" ma:internalName="a1aa545276904005bc2441c4c3f50e1e" ma:taxonomyFieldName="Category" ma:displayName="Category" ma:fieldId="{a1aa5452-7690-4005-bc24-41c4c3f50e1e}" ma:sspId="cda95b1f-d928-4d6d-948e-61bff6dae232" ma:termSetId="961316b1-9f42-4860-ae4d-6e7a572fe5c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5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Assembly>Microsoft.Office.Policy, Version=14.0.0.0, Culture=neutral, PublicKeyToken=71e9bce111e9429c</Assembly>
    <Class>Microsoft.Office.RecordsManagement.Internal.UpdateExpireDate</Class>
    <Data/>
    <Filter/>
  </Receiver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7ea744-38d1-4a71-9f69-726aa276fcfa">
      <Value>4</Value>
      <Value>3</Value>
      <Value>2</Value>
    </TaxCatchAll>
    <ProcessTaxHTField0 xmlns="b17ea744-38d1-4a71-9f69-726aa276fcfa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Business Development</TermName>
          <TermId xmlns="http://schemas.microsoft.com/office/infopath/2007/PartnerControls">fff92601-f029-40f0-a99d-b59c3977acd7</TermId>
        </TermInfo>
      </Terms>
    </ProcessTaxHTField0>
    <IconOverlay xmlns="http://schemas.microsoft.com/sharepoint/v4" xsi:nil="true"/>
    <OrganisationTaxHTField0 xmlns="b17ea744-38d1-4a71-9f69-726aa276fcfa">
      <Terms xmlns="http://schemas.microsoft.com/office/infopath/2007/PartnerControls">
        <TermInfo xmlns="http://schemas.microsoft.com/office/infopath/2007/PartnerControls">
          <TermName xmlns="http://schemas.microsoft.com/office/infopath/2007/PartnerControls">DPNA STRATEGY (DPNA STR)</TermName>
          <TermId xmlns="http://schemas.microsoft.com/office/infopath/2007/PartnerControls">786e577f-69ab-4681-b8ae-c6452902de0c</TermId>
        </TermInfo>
      </Terms>
    </OrganisationTaxHTField0>
    <SecurityClassificationTaxHTField0 xmlns="b17ea744-38d1-4a71-9f69-726aa276fcfa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Restricted</TermName>
          <TermId xmlns="http://schemas.microsoft.com/office/infopath/2007/PartnerControls">2635153c-5df8-4411-a142-96835a2388a6</TermId>
        </TermInfo>
      </Terms>
    </SecurityClassificationTaxHTField0>
    <Comments xmlns="http://schemas.microsoft.com/sharepoint/v3" xsi:nil="true"/>
    <_dlc_DocId xmlns="b17ea744-38d1-4a71-9f69-726aa276fcfa">b3938013-19b3-4618-8d36-d8b448921446</_dlc_DocId>
    <_dlc_DocIdUrl xmlns="b17ea744-38d1-4a71-9f69-726aa276fcfa">
      <Url>http://team-hou.statoil.com/sites/ts-43345/_layouts/DocIdRedir.aspx?ID=b3938013-19b3-4618-8d36-d8b448921446</Url>
      <Description>b3938013-19b3-4618-8d36-d8b448921446</Description>
    </_dlc_DocIdUrl>
    <Document_x0020_status xmlns="d2eb966e-971a-4939-aa51-f479152c245d">Final</Document_x0020_status>
    <a1aa545276904005bc2441c4c3f50e1e xmlns="d2eb966e-971a-4939-aa51-f479152c245d">
      <Terms xmlns="http://schemas.microsoft.com/office/infopath/2007/PartnerControls"/>
    </a1aa545276904005bc2441c4c3f50e1e>
    <e3b80033a805460d8d56901501f129b1 xmlns="d2eb966e-971a-4939-aa51-f479152c245d">
      <Terms xmlns="http://schemas.microsoft.com/office/infopath/2007/PartnerControls"/>
    </e3b80033a805460d8d56901501f129b1>
  </documentManagement>
</p:properties>
</file>

<file path=customXml/item7.xml><?xml version="1.0" encoding="utf-8"?>
<?mso-contentType ?>
<p:Policy xmlns:p="office.server.policy" id="" local="true">
  <p:Name>Statoil retention and labelling</p:Name>
  <p:Description>Adds a label containing the security classification to all documents. Files a copy as a Legal Record to Meridio one day after a document is declared as a record.</p:Description>
  <p:Statement>Ensures document labelling and retention according to Statoil information management policy.</p:Statement>
  <p:PolicyItems>
    <p:PolicyItem featureId="Microsoft.Office.RecordsManagement.PolicyFeatures.Expiration" staticId="0x010100F7AC974578254811A4E2A32DB0F95ACD0B|-1289614699" UniqueId="ab3e38f8-87f8-4fc8-a5d8-33903e8e8b68">
      <p:Name>Retention</p:Name>
      <p:Description>Automatic scheduling of content for processing, and performing a retention action on content that has reached its due date.</p:Description>
      <p:CustomData>
        <Schedules default="false" nextStageId="3">
          <Schedule type="Default">
            <stages>
              <data stageId="1">
                <formula id="Status Sent to archive"/>
                <action id="Microsoft.Office.RecordsManagement.PolicyFeatures.Expiration.Action.Record" type="action"/>
              </data>
            </stages>
          </Schedule>
          <Schedule type="Record">
            <stages>
              <data stageId="2">
                <formula id="Microsoft.Office.RecordsManagement.PolicyFeatures.Expiration.Formula.BuiltIn">
                  <number>1</number>
                  <property>_vti_ItemDeclaredRecord</property>
                  <propertyId>f9a44731-84eb-43a4-9973-cd2953ad8646</propertyId>
                  <period>days</period>
                </formula>
                <action type="workflow" id="0790bfbf-af07-4e9d-8b64-b11d9df418ce"/>
              </data>
            </stages>
          </Schedule>
        </Schedules>
      </p:CustomData>
    </p:PolicyItem>
    <p:PolicyItem featureId="Ncas.PolicyFeatures.PolicyForHeaderAndFooter" staticId="0x010100F7AC974578254811A4E2A32DB0F95ACD0B|915892616" UniqueId="f577eb52-4459-4195-93b4-7693174c3c9b">
      <p:Name>Statoil document labelling policy</p:Name>
      <p:Description/>
      <p:CustomData>
        <data>
          <keywords>FalsexTruexTruexTrue</keywords>
          <label>Security Classification: {Security Classification} - Status: {Status}</label>
          <fieldlist>Security Classification;Organisation;Process</fieldlist>
          <fontsize>8</fontsize>
          <fontcolor>#000000</fontcolor>
        </data>
      </p:CustomData>
    </p:PolicyItem>
  </p:PolicyItems>
</p:Policy>
</file>

<file path=customXml/item8.xml><?xml version="1.0" encoding="utf-8"?>
<?mso-contentType ?>
<PolicyDirtyBag xmlns="microsoft.office.server.policy.changes">
  <Microsoft.Office.RecordsManagement.PolicyFeatures.Expiration op="Change"/>
  <Ncas.PolicyFeatures.PolicyForHeaderAndFooter op="Change"/>
</PolicyDirtyBag>
</file>

<file path=customXml/itemProps1.xml><?xml version="1.0" encoding="utf-8"?>
<ds:datastoreItem xmlns:ds="http://schemas.openxmlformats.org/officeDocument/2006/customXml" ds:itemID="{B9AD1E5E-537E-4C0A-9B96-F5513869E52A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99628560-EE8E-4222-84D5-FDFC9B1D8D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17ea744-38d1-4a71-9f69-726aa276fcfa"/>
    <ds:schemaRef ds:uri="d2eb966e-971a-4939-aa51-f479152c245d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42A1D5-2E49-486C-9486-7BA33920F0C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E01B12F-5F7A-4FF9-8CD6-68975931E9E1}">
  <ds:schemaRefs>
    <ds:schemaRef ds:uri="http://schemas.microsoft.com/office/2006/metadata/customXsn"/>
  </ds:schemaRefs>
</ds:datastoreItem>
</file>

<file path=customXml/itemProps5.xml><?xml version="1.0" encoding="utf-8"?>
<ds:datastoreItem xmlns:ds="http://schemas.openxmlformats.org/officeDocument/2006/customXml" ds:itemID="{E984FD1E-6F75-46AB-B062-60A16429F8AE}">
  <ds:schemaRefs>
    <ds:schemaRef ds:uri="http://schemas.microsoft.com/sharepoint/events"/>
  </ds:schemaRefs>
</ds:datastoreItem>
</file>

<file path=customXml/itemProps6.xml><?xml version="1.0" encoding="utf-8"?>
<ds:datastoreItem xmlns:ds="http://schemas.openxmlformats.org/officeDocument/2006/customXml" ds:itemID="{18302784-4A70-4C4C-A48B-6561B8E7613D}">
  <ds:schemaRefs>
    <ds:schemaRef ds:uri="b17ea744-38d1-4a71-9f69-726aa276fcfa"/>
    <ds:schemaRef ds:uri="d2eb966e-971a-4939-aa51-f479152c245d"/>
    <ds:schemaRef ds:uri="http://purl.org/dc/dcmitype/"/>
    <ds:schemaRef ds:uri="http://schemas.microsoft.com/sharepoint/v3"/>
    <ds:schemaRef ds:uri="http://schemas.microsoft.com/office/2006/documentManagement/types"/>
    <ds:schemaRef ds:uri="http://www.w3.org/XML/1998/namespace"/>
    <ds:schemaRef ds:uri="http://schemas.microsoft.com/sharepoint/v4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7.xml><?xml version="1.0" encoding="utf-8"?>
<ds:datastoreItem xmlns:ds="http://schemas.openxmlformats.org/officeDocument/2006/customXml" ds:itemID="{7826C377-06D3-4170-862F-001C7763EA2B}">
  <ds:schemaRefs>
    <ds:schemaRef ds:uri="office.server.policy"/>
  </ds:schemaRefs>
</ds:datastoreItem>
</file>

<file path=customXml/itemProps8.xml><?xml version="1.0" encoding="utf-8"?>
<ds:datastoreItem xmlns:ds="http://schemas.openxmlformats.org/officeDocument/2006/customXml" ds:itemID="{1A565922-FDF4-44FB-A46F-6059FDEB2517}">
  <ds:schemaRefs>
    <ds:schemaRef ds:uri="microsoft.office.server.policy.chang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11247</TotalTime>
  <Words>654</Words>
  <Application>Microsoft Office PowerPoint</Application>
  <PresentationFormat>On-screen Show (16:9)</PresentationFormat>
  <Paragraphs>150</Paragraphs>
  <Slides>18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3_Blank</vt:lpstr>
      <vt:lpstr>Blank</vt:lpstr>
      <vt:lpstr>5_Temporary template MO2010</vt:lpstr>
      <vt:lpstr>4_Blank</vt:lpstr>
      <vt:lpstr>8_Blank</vt:lpstr>
      <vt:lpstr>1_Temporary template MO2010</vt:lpstr>
      <vt:lpstr>4_Temporary template MO2010</vt:lpstr>
      <vt:lpstr>2_Temporary template MO2010</vt:lpstr>
      <vt:lpstr>6_Blank</vt:lpstr>
      <vt:lpstr>5_Blank</vt:lpstr>
      <vt:lpstr>Office Theme</vt:lpstr>
      <vt:lpstr>1_Office Theme</vt:lpstr>
      <vt:lpstr>3_Temporary template MO2010</vt:lpstr>
      <vt:lpstr>think-cell Slide</vt:lpstr>
      <vt:lpstr>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SPE’s Goal for Mexico</vt:lpstr>
      <vt:lpstr>Great Opportunities for Collaboration2.0</vt:lpstr>
      <vt:lpstr>Slide 15</vt:lpstr>
      <vt:lpstr>Slide 16</vt:lpstr>
      <vt:lpstr>Slide 17</vt:lpstr>
      <vt:lpstr>Slide 18</vt:lpstr>
    </vt:vector>
  </TitlesOfParts>
  <Company>Statoil 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Mexican sector, deepwater GoM</dc:title>
  <dc:creator>Blickwede, Jon</dc:creator>
  <cp:lastModifiedBy>perduej</cp:lastModifiedBy>
  <cp:revision>483</cp:revision>
  <cp:lastPrinted>2012-06-15T15:40:49Z</cp:lastPrinted>
  <dcterms:created xsi:type="dcterms:W3CDTF">2011-05-09T19:05:22Z</dcterms:created>
  <dcterms:modified xsi:type="dcterms:W3CDTF">2015-02-10T05:09:25Z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tatus">
    <vt:lpwstr>Draft</vt:lpwstr>
  </property>
  <property fmtid="{D5CDD505-2E9C-101B-9397-08002B2CF9AE}" pid="3" name="Expiry Date">
    <vt:lpwstr>2011-05-23T00:00:00Z</vt:lpwstr>
  </property>
  <property fmtid="{D5CDD505-2E9C-101B-9397-08002B2CF9AE}" pid="4" name="Security Classification">
    <vt:lpwstr>Internal (Restricted Distribution)</vt:lpwstr>
  </property>
  <property fmtid="{D5CDD505-2E9C-101B-9397-08002B2CF9AE}" pid="5" name="Author">
    <vt:lpwstr>Blickwede, Jon</vt:lpwstr>
  </property>
  <property fmtid="{D5CDD505-2E9C-101B-9397-08002B2CF9AE}" pid="6" name="Created date">
    <vt:lpwstr>1974-01-01T00:00:00Z</vt:lpwstr>
  </property>
  <property fmtid="{D5CDD505-2E9C-101B-9397-08002B2CF9AE}" pid="7" name="Document type">
    <vt:lpwstr>Presentation</vt:lpwstr>
  </property>
  <property fmtid="{D5CDD505-2E9C-101B-9397-08002B2CF9AE}" pid="8" name="Teamsite">
    <vt:bool>false</vt:bool>
  </property>
  <property fmtid="{D5CDD505-2E9C-101B-9397-08002B2CF9AE}" pid="9" name="Complete">
    <vt:lpwstr>0</vt:lpwstr>
  </property>
  <property fmtid="{D5CDD505-2E9C-101B-9397-08002B2CF9AE}" pid="10" name="Edit">
    <vt:lpwstr>0</vt:lpwstr>
  </property>
  <property fmtid="{D5CDD505-2E9C-101B-9397-08002B2CF9AE}" pid="11" name="CS_BASIN">
    <vt:lpwstr>Salinas</vt:lpwstr>
  </property>
  <property fmtid="{D5CDD505-2E9C-101B-9397-08002B2CF9AE}" pid="12" name="CS_LOCATION">
    <vt:lpwstr>Houston</vt:lpwstr>
  </property>
  <property fmtid="{D5CDD505-2E9C-101B-9397-08002B2CF9AE}" pid="13" name="CS_ACTIVITY">
    <vt:lpwstr>5</vt:lpwstr>
  </property>
  <property fmtid="{D5CDD505-2E9C-101B-9397-08002B2CF9AE}" pid="14" name="CS_COUNTRY">
    <vt:lpwstr>Mexico</vt:lpwstr>
  </property>
  <property fmtid="{D5CDD505-2E9C-101B-9397-08002B2CF9AE}" pid="15" name="CS_REGION">
    <vt:lpwstr>North America, Canda and Mexico</vt:lpwstr>
  </property>
  <property fmtid="{D5CDD505-2E9C-101B-9397-08002B2CF9AE}" pid="16" name="CS_JOURNALNUMBER">
    <vt:lpwstr/>
  </property>
  <property fmtid="{D5CDD505-2E9C-101B-9397-08002B2CF9AE}" pid="17" name="CS_ARCHIVEID">
    <vt:lpwstr/>
  </property>
  <property fmtid="{D5CDD505-2E9C-101B-9397-08002B2CF9AE}" pid="18" name="CS_KEYWORD">
    <vt:lpwstr/>
  </property>
  <property fmtid="{D5CDD505-2E9C-101B-9397-08002B2CF9AE}" pid="19" name="CS_CATEGORY">
    <vt:lpwstr/>
  </property>
  <property fmtid="{D5CDD505-2E9C-101B-9397-08002B2CF9AE}" pid="20" name="ContentTypeId">
    <vt:lpwstr>0x010100F7AC974578254811A4E2A32DB0F95ACD0B0076EC0349058E6D419E1C6161EE887ED2</vt:lpwstr>
  </property>
  <property fmtid="{D5CDD505-2E9C-101B-9397-08002B2CF9AE}" pid="21" name="_dlc_policyId">
    <vt:lpwstr>0x010100F7AC974578254811A4E2A32DB0F95ACD0B|-1289614699</vt:lpwstr>
  </property>
  <property fmtid="{D5CDD505-2E9C-101B-9397-08002B2CF9AE}" pid="22" name="ItemRetentionFormula">
    <vt:lpwstr>&lt;formula id="Status Sent to archive" /&gt;</vt:lpwstr>
  </property>
  <property fmtid="{D5CDD505-2E9C-101B-9397-08002B2CF9AE}" pid="23" name="_dlc_DocIdItemGuid">
    <vt:lpwstr>6a6a89f5-03bd-4ff9-b03d-1e63de2287fa</vt:lpwstr>
  </property>
  <property fmtid="{D5CDD505-2E9C-101B-9397-08002B2CF9AE}" pid="24" name="Organisation">
    <vt:lpwstr>2</vt:lpwstr>
  </property>
  <property fmtid="{D5CDD505-2E9C-101B-9397-08002B2CF9AE}" pid="25" name="SecurityClassification">
    <vt:lpwstr>4</vt:lpwstr>
  </property>
  <property fmtid="{D5CDD505-2E9C-101B-9397-08002B2CF9AE}" pid="26" name="Process">
    <vt:lpwstr>3</vt:lpwstr>
  </property>
  <property fmtid="{D5CDD505-2E9C-101B-9397-08002B2CF9AE}" pid="27" name="Technical_x0020_Document_x0020_Type">
    <vt:lpwstr/>
  </property>
  <property fmtid="{D5CDD505-2E9C-101B-9397-08002B2CF9AE}" pid="28" name="Discipline_x0020_Area">
    <vt:lpwstr/>
  </property>
  <property fmtid="{D5CDD505-2E9C-101B-9397-08002B2CF9AE}" pid="29" name="Discipline Area">
    <vt:lpwstr/>
  </property>
  <property fmtid="{D5CDD505-2E9C-101B-9397-08002B2CF9AE}" pid="30" name="Technical Document Type">
    <vt:lpwstr/>
  </property>
  <property fmtid="{D5CDD505-2E9C-101B-9397-08002B2CF9AE}" pid="31" name="_AdHocReviewCycleID">
    <vt:i4>-83942074</vt:i4>
  </property>
  <property fmtid="{D5CDD505-2E9C-101B-9397-08002B2CF9AE}" pid="32" name="_NewReviewCycle">
    <vt:lpwstr/>
  </property>
  <property fmtid="{D5CDD505-2E9C-101B-9397-08002B2CF9AE}" pid="33" name="_EmailSubject">
    <vt:lpwstr>SPE GCS Executive Breakfast</vt:lpwstr>
  </property>
  <property fmtid="{D5CDD505-2E9C-101B-9397-08002B2CF9AE}" pid="34" name="_AuthorEmail">
    <vt:lpwstr>Jeanne_Perdue@oxy.com</vt:lpwstr>
  </property>
  <property fmtid="{D5CDD505-2E9C-101B-9397-08002B2CF9AE}" pid="35" name="_AuthorEmailDisplayName">
    <vt:lpwstr>Perdue, Jeanne M</vt:lpwstr>
  </property>
</Properties>
</file>