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51" r:id="rId2"/>
    <p:sldId id="350" r:id="rId3"/>
    <p:sldId id="343" r:id="rId4"/>
    <p:sldId id="342" r:id="rId5"/>
    <p:sldId id="337" r:id="rId6"/>
    <p:sldId id="338" r:id="rId7"/>
    <p:sldId id="339" r:id="rId8"/>
    <p:sldId id="340" r:id="rId9"/>
    <p:sldId id="334" r:id="rId10"/>
    <p:sldId id="335" r:id="rId11"/>
    <p:sldId id="336" r:id="rId12"/>
    <p:sldId id="344" r:id="rId13"/>
    <p:sldId id="345" r:id="rId14"/>
    <p:sldId id="341" r:id="rId15"/>
    <p:sldId id="353" r:id="rId16"/>
    <p:sldId id="346" r:id="rId17"/>
    <p:sldId id="347" r:id="rId18"/>
    <p:sldId id="348" r:id="rId19"/>
    <p:sldId id="34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66" autoAdjust="0"/>
    <p:restoredTop sz="94660"/>
  </p:normalViewPr>
  <p:slideViewPr>
    <p:cSldViewPr>
      <p:cViewPr>
        <p:scale>
          <a:sx n="74" d="100"/>
          <a:sy n="74" d="100"/>
        </p:scale>
        <p:origin x="932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Oil rig count North</a:t>
            </a:r>
            <a:r>
              <a:rPr lang="en-US" baseline="0"/>
              <a:t> America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'US Oil &amp; Gas Split'!$B$7</c:f>
              <c:strCache>
                <c:ptCount val="1"/>
                <c:pt idx="0">
                  <c:v>Oil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'US Oil &amp; Gas Split'!$A$8:$A$1445</c:f>
              <c:numCache>
                <c:formatCode>m/d/yyyy</c:formatCode>
                <c:ptCount val="1438"/>
                <c:pt idx="0">
                  <c:v>31975</c:v>
                </c:pt>
                <c:pt idx="1">
                  <c:v>31982</c:v>
                </c:pt>
                <c:pt idx="2">
                  <c:v>31989</c:v>
                </c:pt>
                <c:pt idx="3">
                  <c:v>31996</c:v>
                </c:pt>
                <c:pt idx="4">
                  <c:v>32003</c:v>
                </c:pt>
                <c:pt idx="5">
                  <c:v>32010</c:v>
                </c:pt>
                <c:pt idx="6">
                  <c:v>32017</c:v>
                </c:pt>
                <c:pt idx="7">
                  <c:v>32024</c:v>
                </c:pt>
                <c:pt idx="8">
                  <c:v>32031</c:v>
                </c:pt>
                <c:pt idx="9">
                  <c:v>32038</c:v>
                </c:pt>
                <c:pt idx="10">
                  <c:v>32045</c:v>
                </c:pt>
                <c:pt idx="11">
                  <c:v>32052</c:v>
                </c:pt>
                <c:pt idx="12">
                  <c:v>32059</c:v>
                </c:pt>
                <c:pt idx="13">
                  <c:v>32066</c:v>
                </c:pt>
                <c:pt idx="14">
                  <c:v>32073</c:v>
                </c:pt>
                <c:pt idx="15">
                  <c:v>32080</c:v>
                </c:pt>
                <c:pt idx="16">
                  <c:v>32087</c:v>
                </c:pt>
                <c:pt idx="17">
                  <c:v>32094</c:v>
                </c:pt>
                <c:pt idx="18">
                  <c:v>32101</c:v>
                </c:pt>
                <c:pt idx="19">
                  <c:v>32108</c:v>
                </c:pt>
                <c:pt idx="20">
                  <c:v>32115</c:v>
                </c:pt>
                <c:pt idx="21">
                  <c:v>32122</c:v>
                </c:pt>
                <c:pt idx="22">
                  <c:v>32129</c:v>
                </c:pt>
                <c:pt idx="23">
                  <c:v>32136</c:v>
                </c:pt>
                <c:pt idx="24">
                  <c:v>32143</c:v>
                </c:pt>
                <c:pt idx="25">
                  <c:v>32150</c:v>
                </c:pt>
                <c:pt idx="26">
                  <c:v>32157</c:v>
                </c:pt>
                <c:pt idx="27">
                  <c:v>32164</c:v>
                </c:pt>
                <c:pt idx="28">
                  <c:v>32171</c:v>
                </c:pt>
                <c:pt idx="29">
                  <c:v>32178</c:v>
                </c:pt>
                <c:pt idx="30">
                  <c:v>32185</c:v>
                </c:pt>
                <c:pt idx="31">
                  <c:v>32192</c:v>
                </c:pt>
                <c:pt idx="32">
                  <c:v>32199</c:v>
                </c:pt>
                <c:pt idx="33">
                  <c:v>32206</c:v>
                </c:pt>
                <c:pt idx="34">
                  <c:v>32213</c:v>
                </c:pt>
                <c:pt idx="35">
                  <c:v>32220</c:v>
                </c:pt>
                <c:pt idx="36">
                  <c:v>32227</c:v>
                </c:pt>
                <c:pt idx="37">
                  <c:v>32234</c:v>
                </c:pt>
                <c:pt idx="38">
                  <c:v>32241</c:v>
                </c:pt>
                <c:pt idx="39">
                  <c:v>32248</c:v>
                </c:pt>
                <c:pt idx="40">
                  <c:v>32255</c:v>
                </c:pt>
                <c:pt idx="41">
                  <c:v>32262</c:v>
                </c:pt>
                <c:pt idx="42">
                  <c:v>32269</c:v>
                </c:pt>
                <c:pt idx="43">
                  <c:v>32276</c:v>
                </c:pt>
                <c:pt idx="44">
                  <c:v>32283</c:v>
                </c:pt>
                <c:pt idx="45">
                  <c:v>32290</c:v>
                </c:pt>
                <c:pt idx="46">
                  <c:v>32297</c:v>
                </c:pt>
                <c:pt idx="47">
                  <c:v>32304</c:v>
                </c:pt>
                <c:pt idx="48">
                  <c:v>32311</c:v>
                </c:pt>
                <c:pt idx="49">
                  <c:v>32318</c:v>
                </c:pt>
                <c:pt idx="50">
                  <c:v>32325</c:v>
                </c:pt>
                <c:pt idx="51">
                  <c:v>32332</c:v>
                </c:pt>
                <c:pt idx="52">
                  <c:v>32339</c:v>
                </c:pt>
                <c:pt idx="53">
                  <c:v>32346</c:v>
                </c:pt>
                <c:pt idx="54">
                  <c:v>32353</c:v>
                </c:pt>
                <c:pt idx="55">
                  <c:v>32360</c:v>
                </c:pt>
                <c:pt idx="56">
                  <c:v>32367</c:v>
                </c:pt>
                <c:pt idx="57">
                  <c:v>32374</c:v>
                </c:pt>
                <c:pt idx="58">
                  <c:v>32381</c:v>
                </c:pt>
                <c:pt idx="59">
                  <c:v>32388</c:v>
                </c:pt>
                <c:pt idx="60">
                  <c:v>32395</c:v>
                </c:pt>
                <c:pt idx="61">
                  <c:v>32402</c:v>
                </c:pt>
                <c:pt idx="62">
                  <c:v>32409</c:v>
                </c:pt>
                <c:pt idx="63">
                  <c:v>32416</c:v>
                </c:pt>
                <c:pt idx="64">
                  <c:v>32423</c:v>
                </c:pt>
                <c:pt idx="65">
                  <c:v>32430</c:v>
                </c:pt>
                <c:pt idx="66">
                  <c:v>32437</c:v>
                </c:pt>
                <c:pt idx="67">
                  <c:v>32444</c:v>
                </c:pt>
                <c:pt idx="68">
                  <c:v>32451</c:v>
                </c:pt>
                <c:pt idx="69">
                  <c:v>32458</c:v>
                </c:pt>
                <c:pt idx="70">
                  <c:v>32465</c:v>
                </c:pt>
                <c:pt idx="71">
                  <c:v>32472</c:v>
                </c:pt>
                <c:pt idx="72">
                  <c:v>32479</c:v>
                </c:pt>
                <c:pt idx="73">
                  <c:v>32486</c:v>
                </c:pt>
                <c:pt idx="74">
                  <c:v>32493</c:v>
                </c:pt>
                <c:pt idx="75">
                  <c:v>32500</c:v>
                </c:pt>
                <c:pt idx="76">
                  <c:v>32507</c:v>
                </c:pt>
                <c:pt idx="77">
                  <c:v>32514</c:v>
                </c:pt>
                <c:pt idx="78">
                  <c:v>32521</c:v>
                </c:pt>
                <c:pt idx="79">
                  <c:v>32528</c:v>
                </c:pt>
                <c:pt idx="80">
                  <c:v>32535</c:v>
                </c:pt>
                <c:pt idx="81">
                  <c:v>32542</c:v>
                </c:pt>
                <c:pt idx="82">
                  <c:v>32549</c:v>
                </c:pt>
                <c:pt idx="83">
                  <c:v>32556</c:v>
                </c:pt>
                <c:pt idx="84">
                  <c:v>32563</c:v>
                </c:pt>
                <c:pt idx="85">
                  <c:v>32570</c:v>
                </c:pt>
                <c:pt idx="86">
                  <c:v>32577</c:v>
                </c:pt>
                <c:pt idx="87">
                  <c:v>32584</c:v>
                </c:pt>
                <c:pt idx="88">
                  <c:v>32591</c:v>
                </c:pt>
                <c:pt idx="89">
                  <c:v>32598</c:v>
                </c:pt>
                <c:pt idx="90">
                  <c:v>32605</c:v>
                </c:pt>
                <c:pt idx="91">
                  <c:v>32612</c:v>
                </c:pt>
                <c:pt idx="92">
                  <c:v>32619</c:v>
                </c:pt>
                <c:pt idx="93">
                  <c:v>32626</c:v>
                </c:pt>
                <c:pt idx="94">
                  <c:v>32633</c:v>
                </c:pt>
                <c:pt idx="95">
                  <c:v>32640</c:v>
                </c:pt>
                <c:pt idx="96">
                  <c:v>32647</c:v>
                </c:pt>
                <c:pt idx="97">
                  <c:v>32654</c:v>
                </c:pt>
                <c:pt idx="98">
                  <c:v>32661</c:v>
                </c:pt>
                <c:pt idx="99">
                  <c:v>32668</c:v>
                </c:pt>
                <c:pt idx="100">
                  <c:v>32675</c:v>
                </c:pt>
                <c:pt idx="101">
                  <c:v>32682</c:v>
                </c:pt>
                <c:pt idx="102">
                  <c:v>32689</c:v>
                </c:pt>
                <c:pt idx="103">
                  <c:v>32696</c:v>
                </c:pt>
                <c:pt idx="104">
                  <c:v>32703</c:v>
                </c:pt>
                <c:pt idx="105">
                  <c:v>32710</c:v>
                </c:pt>
                <c:pt idx="106">
                  <c:v>32717</c:v>
                </c:pt>
                <c:pt idx="107">
                  <c:v>32724</c:v>
                </c:pt>
                <c:pt idx="108">
                  <c:v>32731</c:v>
                </c:pt>
                <c:pt idx="109">
                  <c:v>32738</c:v>
                </c:pt>
                <c:pt idx="110">
                  <c:v>32745</c:v>
                </c:pt>
                <c:pt idx="111">
                  <c:v>32752</c:v>
                </c:pt>
                <c:pt idx="112">
                  <c:v>32759</c:v>
                </c:pt>
                <c:pt idx="113">
                  <c:v>32766</c:v>
                </c:pt>
                <c:pt idx="114">
                  <c:v>32773</c:v>
                </c:pt>
                <c:pt idx="115">
                  <c:v>32780</c:v>
                </c:pt>
                <c:pt idx="116">
                  <c:v>32787</c:v>
                </c:pt>
                <c:pt idx="117">
                  <c:v>32794</c:v>
                </c:pt>
                <c:pt idx="118">
                  <c:v>32801</c:v>
                </c:pt>
                <c:pt idx="119">
                  <c:v>32808</c:v>
                </c:pt>
                <c:pt idx="120">
                  <c:v>32815</c:v>
                </c:pt>
                <c:pt idx="121">
                  <c:v>32822</c:v>
                </c:pt>
                <c:pt idx="122">
                  <c:v>32829</c:v>
                </c:pt>
                <c:pt idx="123">
                  <c:v>32836</c:v>
                </c:pt>
                <c:pt idx="124">
                  <c:v>32843</c:v>
                </c:pt>
                <c:pt idx="125">
                  <c:v>32850</c:v>
                </c:pt>
                <c:pt idx="126">
                  <c:v>32857</c:v>
                </c:pt>
                <c:pt idx="127">
                  <c:v>32864</c:v>
                </c:pt>
                <c:pt idx="128">
                  <c:v>32871</c:v>
                </c:pt>
                <c:pt idx="129">
                  <c:v>32878</c:v>
                </c:pt>
                <c:pt idx="130">
                  <c:v>32885</c:v>
                </c:pt>
                <c:pt idx="131">
                  <c:v>32892</c:v>
                </c:pt>
                <c:pt idx="132">
                  <c:v>32899</c:v>
                </c:pt>
                <c:pt idx="133">
                  <c:v>32906</c:v>
                </c:pt>
                <c:pt idx="134">
                  <c:v>32913</c:v>
                </c:pt>
                <c:pt idx="135">
                  <c:v>32920</c:v>
                </c:pt>
                <c:pt idx="136">
                  <c:v>32927</c:v>
                </c:pt>
                <c:pt idx="137">
                  <c:v>32934</c:v>
                </c:pt>
                <c:pt idx="138">
                  <c:v>32941</c:v>
                </c:pt>
                <c:pt idx="139">
                  <c:v>32948</c:v>
                </c:pt>
                <c:pt idx="140">
                  <c:v>32955</c:v>
                </c:pt>
                <c:pt idx="141">
                  <c:v>32962</c:v>
                </c:pt>
                <c:pt idx="142">
                  <c:v>32969</c:v>
                </c:pt>
                <c:pt idx="143">
                  <c:v>32976</c:v>
                </c:pt>
                <c:pt idx="144">
                  <c:v>32983</c:v>
                </c:pt>
                <c:pt idx="145">
                  <c:v>32990</c:v>
                </c:pt>
                <c:pt idx="146">
                  <c:v>32997</c:v>
                </c:pt>
                <c:pt idx="147">
                  <c:v>33004</c:v>
                </c:pt>
                <c:pt idx="148">
                  <c:v>33011</c:v>
                </c:pt>
                <c:pt idx="149">
                  <c:v>33018</c:v>
                </c:pt>
                <c:pt idx="150">
                  <c:v>33025</c:v>
                </c:pt>
                <c:pt idx="151">
                  <c:v>33032</c:v>
                </c:pt>
                <c:pt idx="152">
                  <c:v>33039</c:v>
                </c:pt>
                <c:pt idx="153">
                  <c:v>33046</c:v>
                </c:pt>
                <c:pt idx="154">
                  <c:v>33053</c:v>
                </c:pt>
                <c:pt idx="155">
                  <c:v>33060</c:v>
                </c:pt>
                <c:pt idx="156">
                  <c:v>33067</c:v>
                </c:pt>
                <c:pt idx="157">
                  <c:v>33074</c:v>
                </c:pt>
                <c:pt idx="158">
                  <c:v>33081</c:v>
                </c:pt>
                <c:pt idx="159">
                  <c:v>33088</c:v>
                </c:pt>
                <c:pt idx="160">
                  <c:v>33095</c:v>
                </c:pt>
                <c:pt idx="161">
                  <c:v>33102</c:v>
                </c:pt>
                <c:pt idx="162">
                  <c:v>33109</c:v>
                </c:pt>
                <c:pt idx="163">
                  <c:v>33116</c:v>
                </c:pt>
                <c:pt idx="164">
                  <c:v>33123</c:v>
                </c:pt>
                <c:pt idx="165">
                  <c:v>33130</c:v>
                </c:pt>
                <c:pt idx="166">
                  <c:v>33137</c:v>
                </c:pt>
                <c:pt idx="167">
                  <c:v>33144</c:v>
                </c:pt>
                <c:pt idx="168">
                  <c:v>33151</c:v>
                </c:pt>
                <c:pt idx="169">
                  <c:v>33158</c:v>
                </c:pt>
                <c:pt idx="170">
                  <c:v>33165</c:v>
                </c:pt>
                <c:pt idx="171">
                  <c:v>33172</c:v>
                </c:pt>
                <c:pt idx="172">
                  <c:v>33179</c:v>
                </c:pt>
                <c:pt idx="173">
                  <c:v>33186</c:v>
                </c:pt>
                <c:pt idx="174">
                  <c:v>33193</c:v>
                </c:pt>
                <c:pt idx="175">
                  <c:v>33200</c:v>
                </c:pt>
                <c:pt idx="176">
                  <c:v>33207</c:v>
                </c:pt>
                <c:pt idx="177">
                  <c:v>33214</c:v>
                </c:pt>
                <c:pt idx="178">
                  <c:v>33221</c:v>
                </c:pt>
                <c:pt idx="179">
                  <c:v>33228</c:v>
                </c:pt>
                <c:pt idx="180">
                  <c:v>33235</c:v>
                </c:pt>
                <c:pt idx="181">
                  <c:v>33242</c:v>
                </c:pt>
                <c:pt idx="182">
                  <c:v>33249</c:v>
                </c:pt>
                <c:pt idx="183">
                  <c:v>33256</c:v>
                </c:pt>
                <c:pt idx="184">
                  <c:v>33263</c:v>
                </c:pt>
                <c:pt idx="185">
                  <c:v>33270</c:v>
                </c:pt>
                <c:pt idx="186">
                  <c:v>33277</c:v>
                </c:pt>
                <c:pt idx="187">
                  <c:v>33284</c:v>
                </c:pt>
                <c:pt idx="188">
                  <c:v>33291</c:v>
                </c:pt>
                <c:pt idx="189">
                  <c:v>33298</c:v>
                </c:pt>
                <c:pt idx="190">
                  <c:v>33305</c:v>
                </c:pt>
                <c:pt idx="191">
                  <c:v>33312</c:v>
                </c:pt>
                <c:pt idx="192">
                  <c:v>33319</c:v>
                </c:pt>
                <c:pt idx="193">
                  <c:v>33326</c:v>
                </c:pt>
                <c:pt idx="194">
                  <c:v>33333</c:v>
                </c:pt>
                <c:pt idx="195">
                  <c:v>33340</c:v>
                </c:pt>
                <c:pt idx="196">
                  <c:v>33347</c:v>
                </c:pt>
                <c:pt idx="197">
                  <c:v>33354</c:v>
                </c:pt>
                <c:pt idx="198">
                  <c:v>33361</c:v>
                </c:pt>
                <c:pt idx="199">
                  <c:v>33368</c:v>
                </c:pt>
                <c:pt idx="200">
                  <c:v>33375</c:v>
                </c:pt>
                <c:pt idx="201">
                  <c:v>33382</c:v>
                </c:pt>
                <c:pt idx="202">
                  <c:v>33389</c:v>
                </c:pt>
                <c:pt idx="203">
                  <c:v>33396</c:v>
                </c:pt>
                <c:pt idx="204">
                  <c:v>33403</c:v>
                </c:pt>
                <c:pt idx="205">
                  <c:v>33410</c:v>
                </c:pt>
                <c:pt idx="206">
                  <c:v>33417</c:v>
                </c:pt>
                <c:pt idx="207">
                  <c:v>33424</c:v>
                </c:pt>
                <c:pt idx="208">
                  <c:v>33431</c:v>
                </c:pt>
                <c:pt idx="209">
                  <c:v>33438</c:v>
                </c:pt>
                <c:pt idx="210">
                  <c:v>33445</c:v>
                </c:pt>
                <c:pt idx="211">
                  <c:v>33452</c:v>
                </c:pt>
                <c:pt idx="212">
                  <c:v>33459</c:v>
                </c:pt>
                <c:pt idx="213">
                  <c:v>33466</c:v>
                </c:pt>
                <c:pt idx="214">
                  <c:v>33473</c:v>
                </c:pt>
                <c:pt idx="215">
                  <c:v>33480</c:v>
                </c:pt>
                <c:pt idx="216">
                  <c:v>33487</c:v>
                </c:pt>
                <c:pt idx="217">
                  <c:v>33494</c:v>
                </c:pt>
                <c:pt idx="218">
                  <c:v>33501</c:v>
                </c:pt>
                <c:pt idx="219">
                  <c:v>33508</c:v>
                </c:pt>
                <c:pt idx="220">
                  <c:v>33515</c:v>
                </c:pt>
                <c:pt idx="221">
                  <c:v>33522</c:v>
                </c:pt>
                <c:pt idx="222">
                  <c:v>33529</c:v>
                </c:pt>
                <c:pt idx="223">
                  <c:v>33536</c:v>
                </c:pt>
                <c:pt idx="224">
                  <c:v>33543</c:v>
                </c:pt>
                <c:pt idx="225">
                  <c:v>33550</c:v>
                </c:pt>
                <c:pt idx="226">
                  <c:v>33557</c:v>
                </c:pt>
                <c:pt idx="227">
                  <c:v>33564</c:v>
                </c:pt>
                <c:pt idx="228">
                  <c:v>33571</c:v>
                </c:pt>
                <c:pt idx="229">
                  <c:v>33578</c:v>
                </c:pt>
                <c:pt idx="230">
                  <c:v>33585</c:v>
                </c:pt>
                <c:pt idx="231">
                  <c:v>33592</c:v>
                </c:pt>
                <c:pt idx="232">
                  <c:v>33599</c:v>
                </c:pt>
                <c:pt idx="233">
                  <c:v>33606</c:v>
                </c:pt>
                <c:pt idx="234">
                  <c:v>33613</c:v>
                </c:pt>
                <c:pt idx="235">
                  <c:v>33620</c:v>
                </c:pt>
                <c:pt idx="236">
                  <c:v>33627</c:v>
                </c:pt>
                <c:pt idx="237">
                  <c:v>33634</c:v>
                </c:pt>
                <c:pt idx="238">
                  <c:v>33641</c:v>
                </c:pt>
                <c:pt idx="239">
                  <c:v>33648</c:v>
                </c:pt>
                <c:pt idx="240">
                  <c:v>33655</c:v>
                </c:pt>
                <c:pt idx="241">
                  <c:v>33662</c:v>
                </c:pt>
                <c:pt idx="242">
                  <c:v>33669</c:v>
                </c:pt>
                <c:pt idx="243">
                  <c:v>33676</c:v>
                </c:pt>
                <c:pt idx="244">
                  <c:v>33683</c:v>
                </c:pt>
                <c:pt idx="245">
                  <c:v>33690</c:v>
                </c:pt>
                <c:pt idx="246">
                  <c:v>33697</c:v>
                </c:pt>
                <c:pt idx="247">
                  <c:v>33704</c:v>
                </c:pt>
                <c:pt idx="248">
                  <c:v>33711</c:v>
                </c:pt>
                <c:pt idx="249">
                  <c:v>33718</c:v>
                </c:pt>
                <c:pt idx="250">
                  <c:v>33725</c:v>
                </c:pt>
                <c:pt idx="251">
                  <c:v>33732</c:v>
                </c:pt>
                <c:pt idx="252">
                  <c:v>33739</c:v>
                </c:pt>
                <c:pt idx="253">
                  <c:v>33746</c:v>
                </c:pt>
                <c:pt idx="254">
                  <c:v>33753</c:v>
                </c:pt>
                <c:pt idx="255">
                  <c:v>33760</c:v>
                </c:pt>
                <c:pt idx="256">
                  <c:v>33767</c:v>
                </c:pt>
                <c:pt idx="257">
                  <c:v>33774</c:v>
                </c:pt>
                <c:pt idx="258">
                  <c:v>33781</c:v>
                </c:pt>
                <c:pt idx="259">
                  <c:v>33788</c:v>
                </c:pt>
                <c:pt idx="260">
                  <c:v>33795</c:v>
                </c:pt>
                <c:pt idx="261">
                  <c:v>33802</c:v>
                </c:pt>
                <c:pt idx="262">
                  <c:v>33809</c:v>
                </c:pt>
                <c:pt idx="263">
                  <c:v>33816</c:v>
                </c:pt>
                <c:pt idx="264">
                  <c:v>33823</c:v>
                </c:pt>
                <c:pt idx="265">
                  <c:v>33830</c:v>
                </c:pt>
                <c:pt idx="266">
                  <c:v>33837</c:v>
                </c:pt>
                <c:pt idx="267">
                  <c:v>33844</c:v>
                </c:pt>
                <c:pt idx="268">
                  <c:v>33851</c:v>
                </c:pt>
                <c:pt idx="269">
                  <c:v>33858</c:v>
                </c:pt>
                <c:pt idx="270">
                  <c:v>33865</c:v>
                </c:pt>
                <c:pt idx="271">
                  <c:v>33872</c:v>
                </c:pt>
                <c:pt idx="272">
                  <c:v>33879</c:v>
                </c:pt>
                <c:pt idx="273">
                  <c:v>33886</c:v>
                </c:pt>
                <c:pt idx="274">
                  <c:v>33893</c:v>
                </c:pt>
                <c:pt idx="275">
                  <c:v>33900</c:v>
                </c:pt>
                <c:pt idx="276">
                  <c:v>33907</c:v>
                </c:pt>
                <c:pt idx="277">
                  <c:v>33914</c:v>
                </c:pt>
                <c:pt idx="278">
                  <c:v>33921</c:v>
                </c:pt>
                <c:pt idx="279">
                  <c:v>33928</c:v>
                </c:pt>
                <c:pt idx="280">
                  <c:v>33935</c:v>
                </c:pt>
                <c:pt idx="281">
                  <c:v>33942</c:v>
                </c:pt>
                <c:pt idx="282">
                  <c:v>33949</c:v>
                </c:pt>
                <c:pt idx="283">
                  <c:v>33956</c:v>
                </c:pt>
                <c:pt idx="284">
                  <c:v>33961</c:v>
                </c:pt>
                <c:pt idx="285">
                  <c:v>33968</c:v>
                </c:pt>
                <c:pt idx="286">
                  <c:v>33977</c:v>
                </c:pt>
                <c:pt idx="287">
                  <c:v>33984</c:v>
                </c:pt>
                <c:pt idx="288">
                  <c:v>33991</c:v>
                </c:pt>
                <c:pt idx="289">
                  <c:v>33998</c:v>
                </c:pt>
                <c:pt idx="290">
                  <c:v>34005</c:v>
                </c:pt>
                <c:pt idx="291">
                  <c:v>34012</c:v>
                </c:pt>
                <c:pt idx="292">
                  <c:v>34019</c:v>
                </c:pt>
                <c:pt idx="293">
                  <c:v>34026</c:v>
                </c:pt>
                <c:pt idx="294">
                  <c:v>34033</c:v>
                </c:pt>
                <c:pt idx="295">
                  <c:v>34040</c:v>
                </c:pt>
                <c:pt idx="296">
                  <c:v>34047</c:v>
                </c:pt>
                <c:pt idx="297">
                  <c:v>34054</c:v>
                </c:pt>
                <c:pt idx="298">
                  <c:v>34059</c:v>
                </c:pt>
                <c:pt idx="299">
                  <c:v>34067</c:v>
                </c:pt>
                <c:pt idx="300">
                  <c:v>34075</c:v>
                </c:pt>
                <c:pt idx="301">
                  <c:v>34082</c:v>
                </c:pt>
                <c:pt idx="302">
                  <c:v>34089</c:v>
                </c:pt>
                <c:pt idx="303">
                  <c:v>34096</c:v>
                </c:pt>
                <c:pt idx="304">
                  <c:v>34103</c:v>
                </c:pt>
                <c:pt idx="305">
                  <c:v>34110</c:v>
                </c:pt>
                <c:pt idx="306">
                  <c:v>34117</c:v>
                </c:pt>
                <c:pt idx="307">
                  <c:v>34124</c:v>
                </c:pt>
                <c:pt idx="308">
                  <c:v>34131</c:v>
                </c:pt>
                <c:pt idx="309">
                  <c:v>34138</c:v>
                </c:pt>
                <c:pt idx="310">
                  <c:v>34145</c:v>
                </c:pt>
                <c:pt idx="311">
                  <c:v>34152</c:v>
                </c:pt>
                <c:pt idx="312">
                  <c:v>34159</c:v>
                </c:pt>
                <c:pt idx="313">
                  <c:v>34166</c:v>
                </c:pt>
                <c:pt idx="314">
                  <c:v>34173</c:v>
                </c:pt>
                <c:pt idx="315">
                  <c:v>34180</c:v>
                </c:pt>
                <c:pt idx="316">
                  <c:v>34187</c:v>
                </c:pt>
                <c:pt idx="317">
                  <c:v>34194</c:v>
                </c:pt>
                <c:pt idx="318">
                  <c:v>34201</c:v>
                </c:pt>
                <c:pt idx="319">
                  <c:v>34208</c:v>
                </c:pt>
                <c:pt idx="320">
                  <c:v>34215</c:v>
                </c:pt>
                <c:pt idx="321">
                  <c:v>34222</c:v>
                </c:pt>
                <c:pt idx="322">
                  <c:v>34229</c:v>
                </c:pt>
                <c:pt idx="323">
                  <c:v>34236</c:v>
                </c:pt>
                <c:pt idx="324">
                  <c:v>34243</c:v>
                </c:pt>
                <c:pt idx="325">
                  <c:v>34250</c:v>
                </c:pt>
                <c:pt idx="326">
                  <c:v>34257</c:v>
                </c:pt>
                <c:pt idx="327">
                  <c:v>34264</c:v>
                </c:pt>
                <c:pt idx="328">
                  <c:v>34271</c:v>
                </c:pt>
                <c:pt idx="329">
                  <c:v>34278</c:v>
                </c:pt>
                <c:pt idx="330">
                  <c:v>34285</c:v>
                </c:pt>
                <c:pt idx="331">
                  <c:v>34292</c:v>
                </c:pt>
                <c:pt idx="332">
                  <c:v>34299</c:v>
                </c:pt>
                <c:pt idx="333">
                  <c:v>34306</c:v>
                </c:pt>
                <c:pt idx="334">
                  <c:v>34313</c:v>
                </c:pt>
                <c:pt idx="335">
                  <c:v>34320</c:v>
                </c:pt>
                <c:pt idx="336">
                  <c:v>34325</c:v>
                </c:pt>
                <c:pt idx="337">
                  <c:v>34332</c:v>
                </c:pt>
                <c:pt idx="338">
                  <c:v>34341</c:v>
                </c:pt>
                <c:pt idx="339">
                  <c:v>34348</c:v>
                </c:pt>
                <c:pt idx="340">
                  <c:v>34355</c:v>
                </c:pt>
                <c:pt idx="341">
                  <c:v>34362</c:v>
                </c:pt>
                <c:pt idx="342">
                  <c:v>34369</c:v>
                </c:pt>
                <c:pt idx="343">
                  <c:v>34376</c:v>
                </c:pt>
                <c:pt idx="344">
                  <c:v>34383</c:v>
                </c:pt>
                <c:pt idx="345">
                  <c:v>34390</c:v>
                </c:pt>
                <c:pt idx="346">
                  <c:v>34397</c:v>
                </c:pt>
                <c:pt idx="347">
                  <c:v>34404</c:v>
                </c:pt>
                <c:pt idx="348">
                  <c:v>34411</c:v>
                </c:pt>
                <c:pt idx="349">
                  <c:v>34418</c:v>
                </c:pt>
                <c:pt idx="350">
                  <c:v>34424</c:v>
                </c:pt>
                <c:pt idx="351">
                  <c:v>34432</c:v>
                </c:pt>
                <c:pt idx="352">
                  <c:v>34439</c:v>
                </c:pt>
                <c:pt idx="353">
                  <c:v>34446</c:v>
                </c:pt>
                <c:pt idx="354">
                  <c:v>34453</c:v>
                </c:pt>
                <c:pt idx="355">
                  <c:v>34460</c:v>
                </c:pt>
                <c:pt idx="356">
                  <c:v>34467</c:v>
                </c:pt>
                <c:pt idx="357">
                  <c:v>34474</c:v>
                </c:pt>
                <c:pt idx="358">
                  <c:v>34481</c:v>
                </c:pt>
                <c:pt idx="359">
                  <c:v>34488</c:v>
                </c:pt>
                <c:pt idx="360">
                  <c:v>34495</c:v>
                </c:pt>
                <c:pt idx="361">
                  <c:v>34502</c:v>
                </c:pt>
                <c:pt idx="362">
                  <c:v>34509</c:v>
                </c:pt>
                <c:pt idx="363">
                  <c:v>34516</c:v>
                </c:pt>
                <c:pt idx="364">
                  <c:v>34523</c:v>
                </c:pt>
                <c:pt idx="365">
                  <c:v>34530</c:v>
                </c:pt>
                <c:pt idx="366">
                  <c:v>34537</c:v>
                </c:pt>
                <c:pt idx="367">
                  <c:v>34544</c:v>
                </c:pt>
                <c:pt idx="368">
                  <c:v>34551</c:v>
                </c:pt>
                <c:pt idx="369">
                  <c:v>34558</c:v>
                </c:pt>
                <c:pt idx="370">
                  <c:v>34565</c:v>
                </c:pt>
                <c:pt idx="371">
                  <c:v>34572</c:v>
                </c:pt>
                <c:pt idx="372">
                  <c:v>34579</c:v>
                </c:pt>
                <c:pt idx="373">
                  <c:v>34586</c:v>
                </c:pt>
                <c:pt idx="374">
                  <c:v>34593</c:v>
                </c:pt>
                <c:pt idx="375">
                  <c:v>34600</c:v>
                </c:pt>
                <c:pt idx="376">
                  <c:v>34607</c:v>
                </c:pt>
                <c:pt idx="377">
                  <c:v>34614</c:v>
                </c:pt>
                <c:pt idx="378">
                  <c:v>34621</c:v>
                </c:pt>
                <c:pt idx="379">
                  <c:v>34628</c:v>
                </c:pt>
                <c:pt idx="380">
                  <c:v>34635</c:v>
                </c:pt>
                <c:pt idx="381">
                  <c:v>34642</c:v>
                </c:pt>
                <c:pt idx="382">
                  <c:v>34649</c:v>
                </c:pt>
                <c:pt idx="383">
                  <c:v>34656</c:v>
                </c:pt>
                <c:pt idx="384">
                  <c:v>34663</c:v>
                </c:pt>
                <c:pt idx="385">
                  <c:v>34670</c:v>
                </c:pt>
                <c:pt idx="386">
                  <c:v>34677</c:v>
                </c:pt>
                <c:pt idx="387">
                  <c:v>34684</c:v>
                </c:pt>
                <c:pt idx="388">
                  <c:v>34691</c:v>
                </c:pt>
                <c:pt idx="389">
                  <c:v>34698</c:v>
                </c:pt>
                <c:pt idx="390">
                  <c:v>34704</c:v>
                </c:pt>
                <c:pt idx="391">
                  <c:v>34712</c:v>
                </c:pt>
                <c:pt idx="392">
                  <c:v>34719</c:v>
                </c:pt>
                <c:pt idx="393">
                  <c:v>34726</c:v>
                </c:pt>
                <c:pt idx="394">
                  <c:v>34733</c:v>
                </c:pt>
                <c:pt idx="395">
                  <c:v>34740</c:v>
                </c:pt>
                <c:pt idx="396">
                  <c:v>34747</c:v>
                </c:pt>
                <c:pt idx="397">
                  <c:v>34754</c:v>
                </c:pt>
                <c:pt idx="398">
                  <c:v>34761</c:v>
                </c:pt>
                <c:pt idx="399">
                  <c:v>34768</c:v>
                </c:pt>
                <c:pt idx="400">
                  <c:v>34775</c:v>
                </c:pt>
                <c:pt idx="401">
                  <c:v>34782</c:v>
                </c:pt>
                <c:pt idx="402">
                  <c:v>34789</c:v>
                </c:pt>
                <c:pt idx="403">
                  <c:v>34796</c:v>
                </c:pt>
                <c:pt idx="404">
                  <c:v>34802</c:v>
                </c:pt>
                <c:pt idx="405">
                  <c:v>34810</c:v>
                </c:pt>
                <c:pt idx="406">
                  <c:v>34817</c:v>
                </c:pt>
                <c:pt idx="407">
                  <c:v>34824</c:v>
                </c:pt>
                <c:pt idx="408">
                  <c:v>34831</c:v>
                </c:pt>
                <c:pt idx="409">
                  <c:v>34838</c:v>
                </c:pt>
                <c:pt idx="410">
                  <c:v>34845</c:v>
                </c:pt>
                <c:pt idx="411">
                  <c:v>34852</c:v>
                </c:pt>
                <c:pt idx="412">
                  <c:v>34859</c:v>
                </c:pt>
                <c:pt idx="413">
                  <c:v>34866</c:v>
                </c:pt>
                <c:pt idx="414">
                  <c:v>34873</c:v>
                </c:pt>
                <c:pt idx="415">
                  <c:v>34880</c:v>
                </c:pt>
                <c:pt idx="416">
                  <c:v>34887</c:v>
                </c:pt>
                <c:pt idx="417">
                  <c:v>34894</c:v>
                </c:pt>
                <c:pt idx="418">
                  <c:v>34901</c:v>
                </c:pt>
                <c:pt idx="419">
                  <c:v>34908</c:v>
                </c:pt>
                <c:pt idx="420">
                  <c:v>34915</c:v>
                </c:pt>
                <c:pt idx="421">
                  <c:v>34922</c:v>
                </c:pt>
                <c:pt idx="422">
                  <c:v>34929</c:v>
                </c:pt>
                <c:pt idx="423">
                  <c:v>34936</c:v>
                </c:pt>
                <c:pt idx="424">
                  <c:v>34943</c:v>
                </c:pt>
                <c:pt idx="425">
                  <c:v>34950</c:v>
                </c:pt>
                <c:pt idx="426">
                  <c:v>34957</c:v>
                </c:pt>
                <c:pt idx="427">
                  <c:v>34964</c:v>
                </c:pt>
                <c:pt idx="428">
                  <c:v>34971</c:v>
                </c:pt>
                <c:pt idx="429">
                  <c:v>34978</c:v>
                </c:pt>
                <c:pt idx="430">
                  <c:v>34985</c:v>
                </c:pt>
                <c:pt idx="431">
                  <c:v>34992</c:v>
                </c:pt>
                <c:pt idx="432">
                  <c:v>34999</c:v>
                </c:pt>
                <c:pt idx="433">
                  <c:v>35006</c:v>
                </c:pt>
                <c:pt idx="434">
                  <c:v>35013</c:v>
                </c:pt>
                <c:pt idx="435">
                  <c:v>35020</c:v>
                </c:pt>
                <c:pt idx="436">
                  <c:v>35025</c:v>
                </c:pt>
                <c:pt idx="437">
                  <c:v>35034</c:v>
                </c:pt>
                <c:pt idx="438">
                  <c:v>35041</c:v>
                </c:pt>
                <c:pt idx="439">
                  <c:v>35048</c:v>
                </c:pt>
                <c:pt idx="440">
                  <c:v>35055</c:v>
                </c:pt>
                <c:pt idx="441">
                  <c:v>35062</c:v>
                </c:pt>
                <c:pt idx="442">
                  <c:v>35069</c:v>
                </c:pt>
                <c:pt idx="443">
                  <c:v>35076</c:v>
                </c:pt>
                <c:pt idx="444">
                  <c:v>35083</c:v>
                </c:pt>
                <c:pt idx="445">
                  <c:v>35090</c:v>
                </c:pt>
                <c:pt idx="446">
                  <c:v>35097</c:v>
                </c:pt>
                <c:pt idx="447">
                  <c:v>35104</c:v>
                </c:pt>
                <c:pt idx="448">
                  <c:v>35111</c:v>
                </c:pt>
                <c:pt idx="449">
                  <c:v>35118</c:v>
                </c:pt>
                <c:pt idx="450">
                  <c:v>35125</c:v>
                </c:pt>
                <c:pt idx="451">
                  <c:v>35132</c:v>
                </c:pt>
                <c:pt idx="452">
                  <c:v>35139</c:v>
                </c:pt>
                <c:pt idx="453">
                  <c:v>35146</c:v>
                </c:pt>
                <c:pt idx="454">
                  <c:v>35153</c:v>
                </c:pt>
                <c:pt idx="455">
                  <c:v>35160</c:v>
                </c:pt>
                <c:pt idx="456">
                  <c:v>35167</c:v>
                </c:pt>
                <c:pt idx="457">
                  <c:v>35174</c:v>
                </c:pt>
                <c:pt idx="458">
                  <c:v>35181</c:v>
                </c:pt>
                <c:pt idx="459">
                  <c:v>35188</c:v>
                </c:pt>
                <c:pt idx="460">
                  <c:v>35195</c:v>
                </c:pt>
                <c:pt idx="461">
                  <c:v>35202</c:v>
                </c:pt>
                <c:pt idx="462">
                  <c:v>35209</c:v>
                </c:pt>
                <c:pt idx="463">
                  <c:v>35216</c:v>
                </c:pt>
                <c:pt idx="464">
                  <c:v>35223</c:v>
                </c:pt>
                <c:pt idx="465">
                  <c:v>35230</c:v>
                </c:pt>
                <c:pt idx="466">
                  <c:v>35237</c:v>
                </c:pt>
                <c:pt idx="467">
                  <c:v>35244</c:v>
                </c:pt>
                <c:pt idx="468">
                  <c:v>35251</c:v>
                </c:pt>
                <c:pt idx="469">
                  <c:v>35258</c:v>
                </c:pt>
                <c:pt idx="470">
                  <c:v>35265</c:v>
                </c:pt>
                <c:pt idx="471">
                  <c:v>35272</c:v>
                </c:pt>
                <c:pt idx="472">
                  <c:v>35279</c:v>
                </c:pt>
                <c:pt idx="473">
                  <c:v>35286</c:v>
                </c:pt>
                <c:pt idx="474">
                  <c:v>35293</c:v>
                </c:pt>
                <c:pt idx="475">
                  <c:v>35300</c:v>
                </c:pt>
                <c:pt idx="476">
                  <c:v>35307</c:v>
                </c:pt>
                <c:pt idx="477">
                  <c:v>35314</c:v>
                </c:pt>
                <c:pt idx="478">
                  <c:v>35321</c:v>
                </c:pt>
                <c:pt idx="479">
                  <c:v>35328</c:v>
                </c:pt>
                <c:pt idx="480">
                  <c:v>35335</c:v>
                </c:pt>
                <c:pt idx="481">
                  <c:v>35342</c:v>
                </c:pt>
                <c:pt idx="482">
                  <c:v>35349</c:v>
                </c:pt>
                <c:pt idx="483">
                  <c:v>35356</c:v>
                </c:pt>
                <c:pt idx="484">
                  <c:v>35363</c:v>
                </c:pt>
                <c:pt idx="485">
                  <c:v>35370</c:v>
                </c:pt>
                <c:pt idx="486">
                  <c:v>35377</c:v>
                </c:pt>
                <c:pt idx="487">
                  <c:v>35384</c:v>
                </c:pt>
                <c:pt idx="488">
                  <c:v>35391</c:v>
                </c:pt>
                <c:pt idx="489">
                  <c:v>35396</c:v>
                </c:pt>
                <c:pt idx="490">
                  <c:v>35405</c:v>
                </c:pt>
                <c:pt idx="491">
                  <c:v>35412</c:v>
                </c:pt>
                <c:pt idx="492">
                  <c:v>35419</c:v>
                </c:pt>
                <c:pt idx="493">
                  <c:v>35426</c:v>
                </c:pt>
                <c:pt idx="494">
                  <c:v>35433</c:v>
                </c:pt>
                <c:pt idx="495">
                  <c:v>35440</c:v>
                </c:pt>
                <c:pt idx="496">
                  <c:v>35447</c:v>
                </c:pt>
                <c:pt idx="497">
                  <c:v>35454</c:v>
                </c:pt>
                <c:pt idx="498">
                  <c:v>35461</c:v>
                </c:pt>
                <c:pt idx="499">
                  <c:v>35468</c:v>
                </c:pt>
                <c:pt idx="500">
                  <c:v>35475</c:v>
                </c:pt>
                <c:pt idx="501">
                  <c:v>35482</c:v>
                </c:pt>
                <c:pt idx="502">
                  <c:v>35489</c:v>
                </c:pt>
                <c:pt idx="503">
                  <c:v>35496</c:v>
                </c:pt>
                <c:pt idx="504">
                  <c:v>35503</c:v>
                </c:pt>
                <c:pt idx="505">
                  <c:v>35510</c:v>
                </c:pt>
                <c:pt idx="506">
                  <c:v>35517</c:v>
                </c:pt>
                <c:pt idx="507">
                  <c:v>35524</c:v>
                </c:pt>
                <c:pt idx="508">
                  <c:v>35531</c:v>
                </c:pt>
                <c:pt idx="509">
                  <c:v>35538</c:v>
                </c:pt>
                <c:pt idx="510">
                  <c:v>35545</c:v>
                </c:pt>
                <c:pt idx="511">
                  <c:v>35552</c:v>
                </c:pt>
                <c:pt idx="512">
                  <c:v>35559</c:v>
                </c:pt>
                <c:pt idx="513">
                  <c:v>35566</c:v>
                </c:pt>
                <c:pt idx="514">
                  <c:v>35573</c:v>
                </c:pt>
                <c:pt idx="515">
                  <c:v>35580</c:v>
                </c:pt>
                <c:pt idx="516">
                  <c:v>35587</c:v>
                </c:pt>
                <c:pt idx="517">
                  <c:v>35594</c:v>
                </c:pt>
                <c:pt idx="518">
                  <c:v>35601</c:v>
                </c:pt>
                <c:pt idx="519">
                  <c:v>35608</c:v>
                </c:pt>
                <c:pt idx="520">
                  <c:v>35615</c:v>
                </c:pt>
                <c:pt idx="521">
                  <c:v>35622</c:v>
                </c:pt>
                <c:pt idx="522">
                  <c:v>35629</c:v>
                </c:pt>
                <c:pt idx="523">
                  <c:v>35636</c:v>
                </c:pt>
                <c:pt idx="524">
                  <c:v>35643</c:v>
                </c:pt>
                <c:pt idx="525">
                  <c:v>35650</c:v>
                </c:pt>
                <c:pt idx="526">
                  <c:v>35657</c:v>
                </c:pt>
                <c:pt idx="527">
                  <c:v>35664</c:v>
                </c:pt>
                <c:pt idx="528">
                  <c:v>35671</c:v>
                </c:pt>
                <c:pt idx="529">
                  <c:v>35678</c:v>
                </c:pt>
                <c:pt idx="530">
                  <c:v>35685</c:v>
                </c:pt>
                <c:pt idx="531">
                  <c:v>35692</c:v>
                </c:pt>
                <c:pt idx="532">
                  <c:v>35699</c:v>
                </c:pt>
                <c:pt idx="533">
                  <c:v>35706</c:v>
                </c:pt>
                <c:pt idx="534">
                  <c:v>35713</c:v>
                </c:pt>
                <c:pt idx="535">
                  <c:v>35720</c:v>
                </c:pt>
                <c:pt idx="536">
                  <c:v>35727</c:v>
                </c:pt>
                <c:pt idx="537">
                  <c:v>35734</c:v>
                </c:pt>
                <c:pt idx="538">
                  <c:v>35741</c:v>
                </c:pt>
                <c:pt idx="539">
                  <c:v>35748</c:v>
                </c:pt>
                <c:pt idx="540">
                  <c:v>35755</c:v>
                </c:pt>
                <c:pt idx="541">
                  <c:v>35762</c:v>
                </c:pt>
                <c:pt idx="542">
                  <c:v>35769</c:v>
                </c:pt>
                <c:pt idx="543">
                  <c:v>35776</c:v>
                </c:pt>
                <c:pt idx="544">
                  <c:v>35783</c:v>
                </c:pt>
                <c:pt idx="545">
                  <c:v>35790</c:v>
                </c:pt>
                <c:pt idx="546">
                  <c:v>35797</c:v>
                </c:pt>
                <c:pt idx="547">
                  <c:v>35804</c:v>
                </c:pt>
                <c:pt idx="548">
                  <c:v>35811</c:v>
                </c:pt>
                <c:pt idx="549">
                  <c:v>35818</c:v>
                </c:pt>
                <c:pt idx="550">
                  <c:v>35825</c:v>
                </c:pt>
                <c:pt idx="551">
                  <c:v>35832</c:v>
                </c:pt>
                <c:pt idx="552">
                  <c:v>35839</c:v>
                </c:pt>
                <c:pt idx="553">
                  <c:v>35846</c:v>
                </c:pt>
                <c:pt idx="554">
                  <c:v>35853</c:v>
                </c:pt>
                <c:pt idx="555">
                  <c:v>35860</c:v>
                </c:pt>
                <c:pt idx="556">
                  <c:v>35867</c:v>
                </c:pt>
                <c:pt idx="557">
                  <c:v>35874</c:v>
                </c:pt>
                <c:pt idx="558">
                  <c:v>35881</c:v>
                </c:pt>
                <c:pt idx="559">
                  <c:v>35888</c:v>
                </c:pt>
                <c:pt idx="560">
                  <c:v>35895</c:v>
                </c:pt>
                <c:pt idx="561">
                  <c:v>35902</c:v>
                </c:pt>
                <c:pt idx="562">
                  <c:v>35909</c:v>
                </c:pt>
                <c:pt idx="563">
                  <c:v>35916</c:v>
                </c:pt>
                <c:pt idx="564">
                  <c:v>35923</c:v>
                </c:pt>
                <c:pt idx="565">
                  <c:v>35930</c:v>
                </c:pt>
                <c:pt idx="566">
                  <c:v>35937</c:v>
                </c:pt>
                <c:pt idx="567">
                  <c:v>35944</c:v>
                </c:pt>
                <c:pt idx="568">
                  <c:v>35951</c:v>
                </c:pt>
                <c:pt idx="569">
                  <c:v>35958</c:v>
                </c:pt>
                <c:pt idx="570">
                  <c:v>35965</c:v>
                </c:pt>
                <c:pt idx="571">
                  <c:v>35972</c:v>
                </c:pt>
                <c:pt idx="572">
                  <c:v>35979</c:v>
                </c:pt>
                <c:pt idx="573">
                  <c:v>35986</c:v>
                </c:pt>
                <c:pt idx="574">
                  <c:v>35993</c:v>
                </c:pt>
                <c:pt idx="575">
                  <c:v>36000</c:v>
                </c:pt>
                <c:pt idx="576">
                  <c:v>36007</c:v>
                </c:pt>
                <c:pt idx="577">
                  <c:v>36014</c:v>
                </c:pt>
                <c:pt idx="578">
                  <c:v>36021</c:v>
                </c:pt>
                <c:pt idx="579">
                  <c:v>36028</c:v>
                </c:pt>
                <c:pt idx="580">
                  <c:v>36035</c:v>
                </c:pt>
                <c:pt idx="581">
                  <c:v>36042</c:v>
                </c:pt>
                <c:pt idx="582">
                  <c:v>36049</c:v>
                </c:pt>
                <c:pt idx="583">
                  <c:v>36056</c:v>
                </c:pt>
                <c:pt idx="584">
                  <c:v>36063</c:v>
                </c:pt>
                <c:pt idx="585">
                  <c:v>36070</c:v>
                </c:pt>
                <c:pt idx="586">
                  <c:v>36077</c:v>
                </c:pt>
                <c:pt idx="587">
                  <c:v>36084</c:v>
                </c:pt>
                <c:pt idx="588">
                  <c:v>36091</c:v>
                </c:pt>
                <c:pt idx="589">
                  <c:v>36098</c:v>
                </c:pt>
                <c:pt idx="590">
                  <c:v>36105</c:v>
                </c:pt>
                <c:pt idx="591">
                  <c:v>36112</c:v>
                </c:pt>
                <c:pt idx="592">
                  <c:v>36119</c:v>
                </c:pt>
                <c:pt idx="593">
                  <c:v>36124</c:v>
                </c:pt>
                <c:pt idx="594">
                  <c:v>36133</c:v>
                </c:pt>
                <c:pt idx="595">
                  <c:v>36140</c:v>
                </c:pt>
                <c:pt idx="596">
                  <c:v>36147</c:v>
                </c:pt>
                <c:pt idx="597">
                  <c:v>36152</c:v>
                </c:pt>
                <c:pt idx="598">
                  <c:v>36159</c:v>
                </c:pt>
                <c:pt idx="599">
                  <c:v>36168</c:v>
                </c:pt>
                <c:pt idx="600">
                  <c:v>36175</c:v>
                </c:pt>
                <c:pt idx="601">
                  <c:v>36182</c:v>
                </c:pt>
                <c:pt idx="602">
                  <c:v>36189</c:v>
                </c:pt>
                <c:pt idx="603">
                  <c:v>36196</c:v>
                </c:pt>
                <c:pt idx="604">
                  <c:v>36203</c:v>
                </c:pt>
                <c:pt idx="605">
                  <c:v>36210</c:v>
                </c:pt>
                <c:pt idx="606">
                  <c:v>36217</c:v>
                </c:pt>
                <c:pt idx="607">
                  <c:v>36224</c:v>
                </c:pt>
                <c:pt idx="608">
                  <c:v>36231</c:v>
                </c:pt>
                <c:pt idx="609">
                  <c:v>36238</c:v>
                </c:pt>
                <c:pt idx="610">
                  <c:v>36245</c:v>
                </c:pt>
                <c:pt idx="611">
                  <c:v>36252</c:v>
                </c:pt>
                <c:pt idx="612">
                  <c:v>36259</c:v>
                </c:pt>
                <c:pt idx="613">
                  <c:v>36266</c:v>
                </c:pt>
                <c:pt idx="614">
                  <c:v>36273</c:v>
                </c:pt>
                <c:pt idx="615">
                  <c:v>36280</c:v>
                </c:pt>
                <c:pt idx="616">
                  <c:v>36287</c:v>
                </c:pt>
                <c:pt idx="617">
                  <c:v>36294</c:v>
                </c:pt>
                <c:pt idx="618">
                  <c:v>36301</c:v>
                </c:pt>
                <c:pt idx="619">
                  <c:v>36308</c:v>
                </c:pt>
                <c:pt idx="620">
                  <c:v>36315</c:v>
                </c:pt>
                <c:pt idx="621">
                  <c:v>36322</c:v>
                </c:pt>
                <c:pt idx="622">
                  <c:v>36329</c:v>
                </c:pt>
                <c:pt idx="623">
                  <c:v>36336</c:v>
                </c:pt>
                <c:pt idx="624">
                  <c:v>36343</c:v>
                </c:pt>
                <c:pt idx="625">
                  <c:v>36350</c:v>
                </c:pt>
                <c:pt idx="626">
                  <c:v>36357</c:v>
                </c:pt>
                <c:pt idx="627">
                  <c:v>36364</c:v>
                </c:pt>
                <c:pt idx="628">
                  <c:v>36371</c:v>
                </c:pt>
                <c:pt idx="629">
                  <c:v>36378</c:v>
                </c:pt>
                <c:pt idx="630">
                  <c:v>36385</c:v>
                </c:pt>
                <c:pt idx="631">
                  <c:v>36392</c:v>
                </c:pt>
                <c:pt idx="632">
                  <c:v>36399</c:v>
                </c:pt>
                <c:pt idx="633">
                  <c:v>36406</c:v>
                </c:pt>
                <c:pt idx="634">
                  <c:v>36413</c:v>
                </c:pt>
                <c:pt idx="635">
                  <c:v>36420</c:v>
                </c:pt>
                <c:pt idx="636">
                  <c:v>36427</c:v>
                </c:pt>
                <c:pt idx="637">
                  <c:v>36434</c:v>
                </c:pt>
                <c:pt idx="638">
                  <c:v>36441</c:v>
                </c:pt>
                <c:pt idx="639">
                  <c:v>36448</c:v>
                </c:pt>
                <c:pt idx="640">
                  <c:v>36455</c:v>
                </c:pt>
                <c:pt idx="641">
                  <c:v>36462</c:v>
                </c:pt>
                <c:pt idx="642">
                  <c:v>36469</c:v>
                </c:pt>
                <c:pt idx="643">
                  <c:v>36476</c:v>
                </c:pt>
                <c:pt idx="644">
                  <c:v>36483</c:v>
                </c:pt>
                <c:pt idx="645">
                  <c:v>36490</c:v>
                </c:pt>
                <c:pt idx="646">
                  <c:v>36497</c:v>
                </c:pt>
                <c:pt idx="647">
                  <c:v>36504</c:v>
                </c:pt>
                <c:pt idx="648">
                  <c:v>36511</c:v>
                </c:pt>
                <c:pt idx="649">
                  <c:v>36516</c:v>
                </c:pt>
                <c:pt idx="650">
                  <c:v>36524</c:v>
                </c:pt>
                <c:pt idx="651">
                  <c:v>36532</c:v>
                </c:pt>
                <c:pt idx="652">
                  <c:v>36539</c:v>
                </c:pt>
                <c:pt idx="653">
                  <c:v>36546</c:v>
                </c:pt>
                <c:pt idx="654">
                  <c:v>36553</c:v>
                </c:pt>
                <c:pt idx="655">
                  <c:v>36560</c:v>
                </c:pt>
                <c:pt idx="656">
                  <c:v>36567</c:v>
                </c:pt>
                <c:pt idx="657">
                  <c:v>36574</c:v>
                </c:pt>
                <c:pt idx="658">
                  <c:v>36581</c:v>
                </c:pt>
                <c:pt idx="659">
                  <c:v>36588</c:v>
                </c:pt>
                <c:pt idx="660">
                  <c:v>36595</c:v>
                </c:pt>
                <c:pt idx="661">
                  <c:v>36602</c:v>
                </c:pt>
                <c:pt idx="662">
                  <c:v>36609</c:v>
                </c:pt>
                <c:pt idx="663">
                  <c:v>36616</c:v>
                </c:pt>
                <c:pt idx="664">
                  <c:v>36617</c:v>
                </c:pt>
                <c:pt idx="665">
                  <c:v>36624</c:v>
                </c:pt>
                <c:pt idx="666">
                  <c:v>36636</c:v>
                </c:pt>
                <c:pt idx="667">
                  <c:v>36644</c:v>
                </c:pt>
                <c:pt idx="668">
                  <c:v>36651</c:v>
                </c:pt>
                <c:pt idx="669">
                  <c:v>36658</c:v>
                </c:pt>
                <c:pt idx="670">
                  <c:v>36665</c:v>
                </c:pt>
                <c:pt idx="671">
                  <c:v>36672</c:v>
                </c:pt>
                <c:pt idx="672">
                  <c:v>36679</c:v>
                </c:pt>
                <c:pt idx="673">
                  <c:v>36686</c:v>
                </c:pt>
                <c:pt idx="674">
                  <c:v>36693</c:v>
                </c:pt>
                <c:pt idx="675">
                  <c:v>36700</c:v>
                </c:pt>
                <c:pt idx="676">
                  <c:v>36707</c:v>
                </c:pt>
                <c:pt idx="677">
                  <c:v>36714</c:v>
                </c:pt>
                <c:pt idx="678">
                  <c:v>36721</c:v>
                </c:pt>
                <c:pt idx="679">
                  <c:v>36728</c:v>
                </c:pt>
                <c:pt idx="680">
                  <c:v>36735</c:v>
                </c:pt>
                <c:pt idx="681">
                  <c:v>36742</c:v>
                </c:pt>
                <c:pt idx="682">
                  <c:v>36749</c:v>
                </c:pt>
                <c:pt idx="683">
                  <c:v>36756</c:v>
                </c:pt>
                <c:pt idx="684">
                  <c:v>36763</c:v>
                </c:pt>
                <c:pt idx="685">
                  <c:v>36770</c:v>
                </c:pt>
                <c:pt idx="686">
                  <c:v>36777</c:v>
                </c:pt>
                <c:pt idx="687">
                  <c:v>36784</c:v>
                </c:pt>
                <c:pt idx="688">
                  <c:v>36791</c:v>
                </c:pt>
                <c:pt idx="689">
                  <c:v>36798</c:v>
                </c:pt>
                <c:pt idx="690">
                  <c:v>36805</c:v>
                </c:pt>
                <c:pt idx="691">
                  <c:v>36812</c:v>
                </c:pt>
                <c:pt idx="692">
                  <c:v>36819</c:v>
                </c:pt>
                <c:pt idx="693">
                  <c:v>36826</c:v>
                </c:pt>
                <c:pt idx="694">
                  <c:v>36833</c:v>
                </c:pt>
                <c:pt idx="695">
                  <c:v>36840</c:v>
                </c:pt>
                <c:pt idx="696">
                  <c:v>36847</c:v>
                </c:pt>
                <c:pt idx="697">
                  <c:v>36852</c:v>
                </c:pt>
                <c:pt idx="698">
                  <c:v>36861</c:v>
                </c:pt>
                <c:pt idx="699">
                  <c:v>36868</c:v>
                </c:pt>
                <c:pt idx="700">
                  <c:v>36875</c:v>
                </c:pt>
                <c:pt idx="701">
                  <c:v>36881</c:v>
                </c:pt>
                <c:pt idx="702">
                  <c:v>36889</c:v>
                </c:pt>
                <c:pt idx="703">
                  <c:v>36896</c:v>
                </c:pt>
                <c:pt idx="704">
                  <c:v>36903</c:v>
                </c:pt>
                <c:pt idx="705">
                  <c:v>36910</c:v>
                </c:pt>
                <c:pt idx="706">
                  <c:v>36917</c:v>
                </c:pt>
                <c:pt idx="707">
                  <c:v>36924</c:v>
                </c:pt>
                <c:pt idx="708">
                  <c:v>36931</c:v>
                </c:pt>
                <c:pt idx="709">
                  <c:v>36938</c:v>
                </c:pt>
                <c:pt idx="710">
                  <c:v>36945</c:v>
                </c:pt>
                <c:pt idx="711">
                  <c:v>36952</c:v>
                </c:pt>
                <c:pt idx="712">
                  <c:v>36959</c:v>
                </c:pt>
                <c:pt idx="713">
                  <c:v>36966</c:v>
                </c:pt>
                <c:pt idx="714">
                  <c:v>36973</c:v>
                </c:pt>
                <c:pt idx="715">
                  <c:v>36980</c:v>
                </c:pt>
                <c:pt idx="716">
                  <c:v>36987</c:v>
                </c:pt>
                <c:pt idx="717">
                  <c:v>36993</c:v>
                </c:pt>
                <c:pt idx="718">
                  <c:v>37001</c:v>
                </c:pt>
                <c:pt idx="719">
                  <c:v>37008</c:v>
                </c:pt>
                <c:pt idx="720">
                  <c:v>37015</c:v>
                </c:pt>
                <c:pt idx="721">
                  <c:v>37022</c:v>
                </c:pt>
                <c:pt idx="722">
                  <c:v>37029</c:v>
                </c:pt>
                <c:pt idx="723">
                  <c:v>37036</c:v>
                </c:pt>
                <c:pt idx="724">
                  <c:v>37043</c:v>
                </c:pt>
                <c:pt idx="725">
                  <c:v>37050</c:v>
                </c:pt>
                <c:pt idx="726">
                  <c:v>37057</c:v>
                </c:pt>
                <c:pt idx="727">
                  <c:v>37064</c:v>
                </c:pt>
                <c:pt idx="728">
                  <c:v>37071</c:v>
                </c:pt>
                <c:pt idx="729">
                  <c:v>37078</c:v>
                </c:pt>
                <c:pt idx="730">
                  <c:v>37085</c:v>
                </c:pt>
                <c:pt idx="731">
                  <c:v>37092</c:v>
                </c:pt>
                <c:pt idx="732">
                  <c:v>37099</c:v>
                </c:pt>
                <c:pt idx="733">
                  <c:v>37106</c:v>
                </c:pt>
                <c:pt idx="734">
                  <c:v>37113</c:v>
                </c:pt>
                <c:pt idx="735">
                  <c:v>37120</c:v>
                </c:pt>
                <c:pt idx="736">
                  <c:v>37127</c:v>
                </c:pt>
                <c:pt idx="737">
                  <c:v>37134</c:v>
                </c:pt>
                <c:pt idx="738">
                  <c:v>37141</c:v>
                </c:pt>
                <c:pt idx="739">
                  <c:v>37148</c:v>
                </c:pt>
                <c:pt idx="740">
                  <c:v>37155</c:v>
                </c:pt>
                <c:pt idx="741">
                  <c:v>37162</c:v>
                </c:pt>
                <c:pt idx="742">
                  <c:v>37169</c:v>
                </c:pt>
                <c:pt idx="743">
                  <c:v>37176</c:v>
                </c:pt>
                <c:pt idx="744">
                  <c:v>37183</c:v>
                </c:pt>
                <c:pt idx="745">
                  <c:v>37190</c:v>
                </c:pt>
                <c:pt idx="746">
                  <c:v>37197</c:v>
                </c:pt>
                <c:pt idx="747">
                  <c:v>37204</c:v>
                </c:pt>
                <c:pt idx="748">
                  <c:v>37211</c:v>
                </c:pt>
                <c:pt idx="749">
                  <c:v>37216</c:v>
                </c:pt>
                <c:pt idx="750">
                  <c:v>37225</c:v>
                </c:pt>
                <c:pt idx="751">
                  <c:v>37232</c:v>
                </c:pt>
                <c:pt idx="752">
                  <c:v>37239</c:v>
                </c:pt>
                <c:pt idx="753">
                  <c:v>37246</c:v>
                </c:pt>
                <c:pt idx="754">
                  <c:v>37253</c:v>
                </c:pt>
                <c:pt idx="755">
                  <c:v>37260</c:v>
                </c:pt>
                <c:pt idx="756">
                  <c:v>37267</c:v>
                </c:pt>
                <c:pt idx="757">
                  <c:v>37274</c:v>
                </c:pt>
                <c:pt idx="758">
                  <c:v>37281</c:v>
                </c:pt>
                <c:pt idx="759">
                  <c:v>37288</c:v>
                </c:pt>
                <c:pt idx="760">
                  <c:v>37295</c:v>
                </c:pt>
                <c:pt idx="761">
                  <c:v>37302</c:v>
                </c:pt>
                <c:pt idx="762">
                  <c:v>37309</c:v>
                </c:pt>
                <c:pt idx="763">
                  <c:v>37316</c:v>
                </c:pt>
                <c:pt idx="764">
                  <c:v>37323</c:v>
                </c:pt>
                <c:pt idx="765">
                  <c:v>37330</c:v>
                </c:pt>
                <c:pt idx="766">
                  <c:v>37337</c:v>
                </c:pt>
                <c:pt idx="767">
                  <c:v>37343</c:v>
                </c:pt>
                <c:pt idx="768">
                  <c:v>37351</c:v>
                </c:pt>
                <c:pt idx="769">
                  <c:v>37358</c:v>
                </c:pt>
                <c:pt idx="770">
                  <c:v>37365</c:v>
                </c:pt>
                <c:pt idx="771">
                  <c:v>37372</c:v>
                </c:pt>
                <c:pt idx="772">
                  <c:v>37379</c:v>
                </c:pt>
                <c:pt idx="773">
                  <c:v>37386</c:v>
                </c:pt>
                <c:pt idx="774">
                  <c:v>37393</c:v>
                </c:pt>
                <c:pt idx="775">
                  <c:v>37400</c:v>
                </c:pt>
                <c:pt idx="776">
                  <c:v>37407</c:v>
                </c:pt>
                <c:pt idx="777">
                  <c:v>37414</c:v>
                </c:pt>
                <c:pt idx="778">
                  <c:v>37421</c:v>
                </c:pt>
                <c:pt idx="779">
                  <c:v>37428</c:v>
                </c:pt>
                <c:pt idx="780">
                  <c:v>37435</c:v>
                </c:pt>
                <c:pt idx="781">
                  <c:v>37440</c:v>
                </c:pt>
                <c:pt idx="782">
                  <c:v>37449</c:v>
                </c:pt>
                <c:pt idx="783">
                  <c:v>37456</c:v>
                </c:pt>
                <c:pt idx="784">
                  <c:v>37463</c:v>
                </c:pt>
                <c:pt idx="785">
                  <c:v>37470</c:v>
                </c:pt>
                <c:pt idx="786">
                  <c:v>37477</c:v>
                </c:pt>
                <c:pt idx="787">
                  <c:v>37484</c:v>
                </c:pt>
                <c:pt idx="788">
                  <c:v>37491</c:v>
                </c:pt>
                <c:pt idx="789">
                  <c:v>37498</c:v>
                </c:pt>
                <c:pt idx="790">
                  <c:v>37505</c:v>
                </c:pt>
                <c:pt idx="791">
                  <c:v>37512</c:v>
                </c:pt>
                <c:pt idx="792">
                  <c:v>37519</c:v>
                </c:pt>
                <c:pt idx="793">
                  <c:v>37526</c:v>
                </c:pt>
                <c:pt idx="794">
                  <c:v>37533</c:v>
                </c:pt>
                <c:pt idx="795">
                  <c:v>37540</c:v>
                </c:pt>
                <c:pt idx="796">
                  <c:v>37547</c:v>
                </c:pt>
                <c:pt idx="797">
                  <c:v>37554</c:v>
                </c:pt>
                <c:pt idx="798">
                  <c:v>37561</c:v>
                </c:pt>
                <c:pt idx="799">
                  <c:v>37568</c:v>
                </c:pt>
                <c:pt idx="800">
                  <c:v>37575</c:v>
                </c:pt>
                <c:pt idx="801">
                  <c:v>37582</c:v>
                </c:pt>
                <c:pt idx="802">
                  <c:v>37587</c:v>
                </c:pt>
                <c:pt idx="803">
                  <c:v>37596</c:v>
                </c:pt>
                <c:pt idx="804">
                  <c:v>37603</c:v>
                </c:pt>
                <c:pt idx="805">
                  <c:v>37610</c:v>
                </c:pt>
                <c:pt idx="806">
                  <c:v>37617</c:v>
                </c:pt>
                <c:pt idx="807">
                  <c:v>37624</c:v>
                </c:pt>
                <c:pt idx="808">
                  <c:v>37631</c:v>
                </c:pt>
                <c:pt idx="809">
                  <c:v>37638</c:v>
                </c:pt>
                <c:pt idx="810">
                  <c:v>37645</c:v>
                </c:pt>
                <c:pt idx="811">
                  <c:v>37652</c:v>
                </c:pt>
                <c:pt idx="812">
                  <c:v>37659</c:v>
                </c:pt>
                <c:pt idx="813">
                  <c:v>37666</c:v>
                </c:pt>
                <c:pt idx="814">
                  <c:v>37673</c:v>
                </c:pt>
                <c:pt idx="815">
                  <c:v>37680</c:v>
                </c:pt>
                <c:pt idx="816">
                  <c:v>37687</c:v>
                </c:pt>
                <c:pt idx="817">
                  <c:v>37694</c:v>
                </c:pt>
                <c:pt idx="818">
                  <c:v>37701</c:v>
                </c:pt>
                <c:pt idx="819">
                  <c:v>37708</c:v>
                </c:pt>
                <c:pt idx="820">
                  <c:v>37715</c:v>
                </c:pt>
                <c:pt idx="821">
                  <c:v>37722</c:v>
                </c:pt>
                <c:pt idx="822">
                  <c:v>37728</c:v>
                </c:pt>
                <c:pt idx="823">
                  <c:v>37736</c:v>
                </c:pt>
                <c:pt idx="824">
                  <c:v>37743</c:v>
                </c:pt>
                <c:pt idx="825">
                  <c:v>37750</c:v>
                </c:pt>
                <c:pt idx="826">
                  <c:v>37757</c:v>
                </c:pt>
                <c:pt idx="827">
                  <c:v>37764</c:v>
                </c:pt>
                <c:pt idx="828">
                  <c:v>37771</c:v>
                </c:pt>
                <c:pt idx="829">
                  <c:v>37778</c:v>
                </c:pt>
                <c:pt idx="830">
                  <c:v>37785</c:v>
                </c:pt>
                <c:pt idx="831">
                  <c:v>37792</c:v>
                </c:pt>
                <c:pt idx="832">
                  <c:v>37799</c:v>
                </c:pt>
                <c:pt idx="833">
                  <c:v>37805</c:v>
                </c:pt>
                <c:pt idx="834">
                  <c:v>37813</c:v>
                </c:pt>
                <c:pt idx="835">
                  <c:v>37820</c:v>
                </c:pt>
                <c:pt idx="836">
                  <c:v>37827</c:v>
                </c:pt>
                <c:pt idx="837">
                  <c:v>37834</c:v>
                </c:pt>
                <c:pt idx="838">
                  <c:v>37841</c:v>
                </c:pt>
                <c:pt idx="839">
                  <c:v>37848</c:v>
                </c:pt>
                <c:pt idx="840">
                  <c:v>37855</c:v>
                </c:pt>
                <c:pt idx="841">
                  <c:v>37862</c:v>
                </c:pt>
                <c:pt idx="842">
                  <c:v>37869</c:v>
                </c:pt>
                <c:pt idx="843">
                  <c:v>37876</c:v>
                </c:pt>
                <c:pt idx="844">
                  <c:v>37883</c:v>
                </c:pt>
                <c:pt idx="845">
                  <c:v>37890</c:v>
                </c:pt>
                <c:pt idx="846">
                  <c:v>37897</c:v>
                </c:pt>
                <c:pt idx="847">
                  <c:v>37904</c:v>
                </c:pt>
                <c:pt idx="848">
                  <c:v>37911</c:v>
                </c:pt>
                <c:pt idx="849">
                  <c:v>37918</c:v>
                </c:pt>
                <c:pt idx="850">
                  <c:v>37925</c:v>
                </c:pt>
                <c:pt idx="851">
                  <c:v>37932</c:v>
                </c:pt>
                <c:pt idx="852">
                  <c:v>37939</c:v>
                </c:pt>
                <c:pt idx="853">
                  <c:v>37946</c:v>
                </c:pt>
                <c:pt idx="854">
                  <c:v>37951</c:v>
                </c:pt>
                <c:pt idx="855">
                  <c:v>37960</c:v>
                </c:pt>
                <c:pt idx="856">
                  <c:v>37967</c:v>
                </c:pt>
                <c:pt idx="857">
                  <c:v>37974</c:v>
                </c:pt>
                <c:pt idx="858">
                  <c:v>37978</c:v>
                </c:pt>
                <c:pt idx="859">
                  <c:v>37986</c:v>
                </c:pt>
                <c:pt idx="860">
                  <c:v>37995</c:v>
                </c:pt>
                <c:pt idx="861">
                  <c:v>38002</c:v>
                </c:pt>
                <c:pt idx="862">
                  <c:v>38009</c:v>
                </c:pt>
                <c:pt idx="863">
                  <c:v>38016</c:v>
                </c:pt>
                <c:pt idx="864">
                  <c:v>38023</c:v>
                </c:pt>
                <c:pt idx="865">
                  <c:v>38030</c:v>
                </c:pt>
                <c:pt idx="866">
                  <c:v>38037</c:v>
                </c:pt>
                <c:pt idx="867">
                  <c:v>38044</c:v>
                </c:pt>
                <c:pt idx="868">
                  <c:v>38051</c:v>
                </c:pt>
                <c:pt idx="869">
                  <c:v>38058</c:v>
                </c:pt>
                <c:pt idx="870">
                  <c:v>38065</c:v>
                </c:pt>
                <c:pt idx="871">
                  <c:v>38072</c:v>
                </c:pt>
                <c:pt idx="872">
                  <c:v>38079</c:v>
                </c:pt>
                <c:pt idx="873">
                  <c:v>38085</c:v>
                </c:pt>
                <c:pt idx="874">
                  <c:v>38093</c:v>
                </c:pt>
                <c:pt idx="875">
                  <c:v>38100</c:v>
                </c:pt>
                <c:pt idx="876">
                  <c:v>38107</c:v>
                </c:pt>
                <c:pt idx="877">
                  <c:v>38114</c:v>
                </c:pt>
                <c:pt idx="878">
                  <c:v>38121</c:v>
                </c:pt>
                <c:pt idx="879">
                  <c:v>38128</c:v>
                </c:pt>
                <c:pt idx="880">
                  <c:v>38135</c:v>
                </c:pt>
                <c:pt idx="881">
                  <c:v>38142</c:v>
                </c:pt>
                <c:pt idx="882">
                  <c:v>38149</c:v>
                </c:pt>
                <c:pt idx="883">
                  <c:v>38156</c:v>
                </c:pt>
                <c:pt idx="884">
                  <c:v>38163</c:v>
                </c:pt>
                <c:pt idx="885">
                  <c:v>38170</c:v>
                </c:pt>
                <c:pt idx="886">
                  <c:v>38177</c:v>
                </c:pt>
                <c:pt idx="887">
                  <c:v>38184</c:v>
                </c:pt>
                <c:pt idx="888">
                  <c:v>38191</c:v>
                </c:pt>
                <c:pt idx="889">
                  <c:v>38198</c:v>
                </c:pt>
                <c:pt idx="890">
                  <c:v>38205</c:v>
                </c:pt>
                <c:pt idx="891">
                  <c:v>38212</c:v>
                </c:pt>
                <c:pt idx="892">
                  <c:v>38219</c:v>
                </c:pt>
                <c:pt idx="893">
                  <c:v>38226</c:v>
                </c:pt>
                <c:pt idx="894">
                  <c:v>38233</c:v>
                </c:pt>
                <c:pt idx="895">
                  <c:v>38240</c:v>
                </c:pt>
                <c:pt idx="896">
                  <c:v>38247</c:v>
                </c:pt>
                <c:pt idx="897">
                  <c:v>38254</c:v>
                </c:pt>
                <c:pt idx="898">
                  <c:v>38261</c:v>
                </c:pt>
                <c:pt idx="899">
                  <c:v>38268</c:v>
                </c:pt>
                <c:pt idx="900">
                  <c:v>38275</c:v>
                </c:pt>
                <c:pt idx="901">
                  <c:v>38282</c:v>
                </c:pt>
                <c:pt idx="902">
                  <c:v>38289</c:v>
                </c:pt>
                <c:pt idx="903">
                  <c:v>38296</c:v>
                </c:pt>
                <c:pt idx="904">
                  <c:v>38303</c:v>
                </c:pt>
                <c:pt idx="905">
                  <c:v>38310</c:v>
                </c:pt>
                <c:pt idx="906">
                  <c:v>38315</c:v>
                </c:pt>
                <c:pt idx="907">
                  <c:v>38324</c:v>
                </c:pt>
                <c:pt idx="908">
                  <c:v>38331</c:v>
                </c:pt>
                <c:pt idx="909">
                  <c:v>38338</c:v>
                </c:pt>
                <c:pt idx="910">
                  <c:v>38344</c:v>
                </c:pt>
                <c:pt idx="911">
                  <c:v>38352</c:v>
                </c:pt>
                <c:pt idx="912">
                  <c:v>38359</c:v>
                </c:pt>
                <c:pt idx="913">
                  <c:v>38366</c:v>
                </c:pt>
                <c:pt idx="914">
                  <c:v>38373</c:v>
                </c:pt>
                <c:pt idx="915">
                  <c:v>38380</c:v>
                </c:pt>
                <c:pt idx="916">
                  <c:v>38387</c:v>
                </c:pt>
                <c:pt idx="917">
                  <c:v>38394</c:v>
                </c:pt>
                <c:pt idx="918">
                  <c:v>38401</c:v>
                </c:pt>
                <c:pt idx="919">
                  <c:v>38408</c:v>
                </c:pt>
                <c:pt idx="920">
                  <c:v>38415</c:v>
                </c:pt>
                <c:pt idx="921">
                  <c:v>38422</c:v>
                </c:pt>
                <c:pt idx="922">
                  <c:v>38429</c:v>
                </c:pt>
                <c:pt idx="923">
                  <c:v>38435</c:v>
                </c:pt>
                <c:pt idx="924">
                  <c:v>38443</c:v>
                </c:pt>
                <c:pt idx="925">
                  <c:v>38450</c:v>
                </c:pt>
                <c:pt idx="926">
                  <c:v>38457</c:v>
                </c:pt>
                <c:pt idx="927">
                  <c:v>38464</c:v>
                </c:pt>
                <c:pt idx="928">
                  <c:v>38471</c:v>
                </c:pt>
                <c:pt idx="929">
                  <c:v>38478</c:v>
                </c:pt>
                <c:pt idx="930">
                  <c:v>38485</c:v>
                </c:pt>
                <c:pt idx="931">
                  <c:v>38492</c:v>
                </c:pt>
                <c:pt idx="932">
                  <c:v>38499</c:v>
                </c:pt>
                <c:pt idx="933">
                  <c:v>38506</c:v>
                </c:pt>
                <c:pt idx="934">
                  <c:v>38513</c:v>
                </c:pt>
                <c:pt idx="935">
                  <c:v>38520</c:v>
                </c:pt>
                <c:pt idx="936">
                  <c:v>38527</c:v>
                </c:pt>
                <c:pt idx="937">
                  <c:v>38534</c:v>
                </c:pt>
                <c:pt idx="938">
                  <c:v>38541</c:v>
                </c:pt>
                <c:pt idx="939">
                  <c:v>38548</c:v>
                </c:pt>
                <c:pt idx="940">
                  <c:v>38555</c:v>
                </c:pt>
                <c:pt idx="941">
                  <c:v>38562</c:v>
                </c:pt>
                <c:pt idx="942">
                  <c:v>38569</c:v>
                </c:pt>
                <c:pt idx="943">
                  <c:v>38576</c:v>
                </c:pt>
                <c:pt idx="944">
                  <c:v>38583</c:v>
                </c:pt>
                <c:pt idx="945">
                  <c:v>38590</c:v>
                </c:pt>
                <c:pt idx="946">
                  <c:v>38597</c:v>
                </c:pt>
                <c:pt idx="947">
                  <c:v>38604</c:v>
                </c:pt>
                <c:pt idx="948">
                  <c:v>38611</c:v>
                </c:pt>
                <c:pt idx="949">
                  <c:v>38618</c:v>
                </c:pt>
                <c:pt idx="950">
                  <c:v>38625</c:v>
                </c:pt>
                <c:pt idx="951">
                  <c:v>38632</c:v>
                </c:pt>
                <c:pt idx="952">
                  <c:v>38639</c:v>
                </c:pt>
                <c:pt idx="953">
                  <c:v>38646</c:v>
                </c:pt>
                <c:pt idx="954">
                  <c:v>38653</c:v>
                </c:pt>
                <c:pt idx="955">
                  <c:v>38660</c:v>
                </c:pt>
                <c:pt idx="956">
                  <c:v>38667</c:v>
                </c:pt>
                <c:pt idx="957">
                  <c:v>38674</c:v>
                </c:pt>
                <c:pt idx="958">
                  <c:v>38679</c:v>
                </c:pt>
                <c:pt idx="959">
                  <c:v>38688</c:v>
                </c:pt>
                <c:pt idx="960">
                  <c:v>38695</c:v>
                </c:pt>
                <c:pt idx="961">
                  <c:v>38702</c:v>
                </c:pt>
                <c:pt idx="962">
                  <c:v>38708</c:v>
                </c:pt>
                <c:pt idx="963">
                  <c:v>38716</c:v>
                </c:pt>
                <c:pt idx="964">
                  <c:v>38723</c:v>
                </c:pt>
                <c:pt idx="965">
                  <c:v>38730</c:v>
                </c:pt>
                <c:pt idx="966">
                  <c:v>38737</c:v>
                </c:pt>
                <c:pt idx="967">
                  <c:v>38744</c:v>
                </c:pt>
                <c:pt idx="968">
                  <c:v>38751</c:v>
                </c:pt>
                <c:pt idx="969">
                  <c:v>38758</c:v>
                </c:pt>
                <c:pt idx="970">
                  <c:v>38765</c:v>
                </c:pt>
                <c:pt idx="971">
                  <c:v>38772</c:v>
                </c:pt>
                <c:pt idx="972">
                  <c:v>38779</c:v>
                </c:pt>
                <c:pt idx="973">
                  <c:v>38786</c:v>
                </c:pt>
                <c:pt idx="974">
                  <c:v>38793</c:v>
                </c:pt>
                <c:pt idx="975">
                  <c:v>38800</c:v>
                </c:pt>
                <c:pt idx="976">
                  <c:v>38807</c:v>
                </c:pt>
                <c:pt idx="977">
                  <c:v>38814</c:v>
                </c:pt>
                <c:pt idx="978">
                  <c:v>38820</c:v>
                </c:pt>
                <c:pt idx="979">
                  <c:v>38828</c:v>
                </c:pt>
                <c:pt idx="980">
                  <c:v>38835</c:v>
                </c:pt>
                <c:pt idx="981">
                  <c:v>38842</c:v>
                </c:pt>
                <c:pt idx="982">
                  <c:v>38849</c:v>
                </c:pt>
                <c:pt idx="983">
                  <c:v>38856</c:v>
                </c:pt>
                <c:pt idx="984">
                  <c:v>38863</c:v>
                </c:pt>
                <c:pt idx="985">
                  <c:v>38870</c:v>
                </c:pt>
                <c:pt idx="986">
                  <c:v>38877</c:v>
                </c:pt>
                <c:pt idx="987">
                  <c:v>38884</c:v>
                </c:pt>
                <c:pt idx="988">
                  <c:v>38891</c:v>
                </c:pt>
                <c:pt idx="989">
                  <c:v>38898</c:v>
                </c:pt>
                <c:pt idx="990">
                  <c:v>38905</c:v>
                </c:pt>
                <c:pt idx="991">
                  <c:v>38912</c:v>
                </c:pt>
                <c:pt idx="992">
                  <c:v>38919</c:v>
                </c:pt>
                <c:pt idx="993">
                  <c:v>38926</c:v>
                </c:pt>
                <c:pt idx="994">
                  <c:v>38933</c:v>
                </c:pt>
                <c:pt idx="995">
                  <c:v>38940</c:v>
                </c:pt>
                <c:pt idx="996">
                  <c:v>38947</c:v>
                </c:pt>
                <c:pt idx="997">
                  <c:v>38954</c:v>
                </c:pt>
                <c:pt idx="998">
                  <c:v>38961</c:v>
                </c:pt>
                <c:pt idx="999">
                  <c:v>38968</c:v>
                </c:pt>
                <c:pt idx="1000">
                  <c:v>38975</c:v>
                </c:pt>
                <c:pt idx="1001">
                  <c:v>38982</c:v>
                </c:pt>
                <c:pt idx="1002">
                  <c:v>38989</c:v>
                </c:pt>
                <c:pt idx="1003">
                  <c:v>38996</c:v>
                </c:pt>
                <c:pt idx="1004">
                  <c:v>39003</c:v>
                </c:pt>
                <c:pt idx="1005">
                  <c:v>39010</c:v>
                </c:pt>
                <c:pt idx="1006">
                  <c:v>39017</c:v>
                </c:pt>
                <c:pt idx="1007">
                  <c:v>39024</c:v>
                </c:pt>
                <c:pt idx="1008">
                  <c:v>39031</c:v>
                </c:pt>
                <c:pt idx="1009">
                  <c:v>39038</c:v>
                </c:pt>
                <c:pt idx="1010">
                  <c:v>39043</c:v>
                </c:pt>
                <c:pt idx="1011">
                  <c:v>39052</c:v>
                </c:pt>
                <c:pt idx="1012">
                  <c:v>39059</c:v>
                </c:pt>
                <c:pt idx="1013">
                  <c:v>39066</c:v>
                </c:pt>
                <c:pt idx="1014">
                  <c:v>39073</c:v>
                </c:pt>
                <c:pt idx="1015">
                  <c:v>39080</c:v>
                </c:pt>
                <c:pt idx="1016">
                  <c:v>39087</c:v>
                </c:pt>
                <c:pt idx="1017">
                  <c:v>39094</c:v>
                </c:pt>
                <c:pt idx="1018">
                  <c:v>39101</c:v>
                </c:pt>
                <c:pt idx="1019">
                  <c:v>39108</c:v>
                </c:pt>
                <c:pt idx="1020">
                  <c:v>39115</c:v>
                </c:pt>
                <c:pt idx="1021">
                  <c:v>39122</c:v>
                </c:pt>
                <c:pt idx="1022">
                  <c:v>39129</c:v>
                </c:pt>
                <c:pt idx="1023">
                  <c:v>39136</c:v>
                </c:pt>
                <c:pt idx="1024">
                  <c:v>39143</c:v>
                </c:pt>
                <c:pt idx="1025">
                  <c:v>39150</c:v>
                </c:pt>
                <c:pt idx="1026">
                  <c:v>39157</c:v>
                </c:pt>
                <c:pt idx="1027">
                  <c:v>39164</c:v>
                </c:pt>
                <c:pt idx="1028">
                  <c:v>39171</c:v>
                </c:pt>
                <c:pt idx="1029">
                  <c:v>39178</c:v>
                </c:pt>
                <c:pt idx="1030">
                  <c:v>39185</c:v>
                </c:pt>
                <c:pt idx="1031">
                  <c:v>39192</c:v>
                </c:pt>
                <c:pt idx="1032">
                  <c:v>39199</c:v>
                </c:pt>
                <c:pt idx="1033">
                  <c:v>39206</c:v>
                </c:pt>
                <c:pt idx="1034">
                  <c:v>39213</c:v>
                </c:pt>
                <c:pt idx="1035">
                  <c:v>39220</c:v>
                </c:pt>
                <c:pt idx="1036">
                  <c:v>39227</c:v>
                </c:pt>
                <c:pt idx="1037">
                  <c:v>39234</c:v>
                </c:pt>
                <c:pt idx="1038">
                  <c:v>39241</c:v>
                </c:pt>
                <c:pt idx="1039">
                  <c:v>39248</c:v>
                </c:pt>
                <c:pt idx="1040">
                  <c:v>39255</c:v>
                </c:pt>
                <c:pt idx="1041">
                  <c:v>39262</c:v>
                </c:pt>
                <c:pt idx="1042">
                  <c:v>39269</c:v>
                </c:pt>
                <c:pt idx="1043">
                  <c:v>39276</c:v>
                </c:pt>
                <c:pt idx="1044">
                  <c:v>39283</c:v>
                </c:pt>
                <c:pt idx="1045">
                  <c:v>39290</c:v>
                </c:pt>
                <c:pt idx="1046">
                  <c:v>39297</c:v>
                </c:pt>
                <c:pt idx="1047">
                  <c:v>39304</c:v>
                </c:pt>
                <c:pt idx="1048">
                  <c:v>39311</c:v>
                </c:pt>
                <c:pt idx="1049">
                  <c:v>39318</c:v>
                </c:pt>
                <c:pt idx="1050">
                  <c:v>39325</c:v>
                </c:pt>
                <c:pt idx="1051">
                  <c:v>39332</c:v>
                </c:pt>
                <c:pt idx="1052">
                  <c:v>39339</c:v>
                </c:pt>
                <c:pt idx="1053">
                  <c:v>39346</c:v>
                </c:pt>
                <c:pt idx="1054">
                  <c:v>39353</c:v>
                </c:pt>
                <c:pt idx="1055">
                  <c:v>39360</c:v>
                </c:pt>
                <c:pt idx="1056">
                  <c:v>39367</c:v>
                </c:pt>
                <c:pt idx="1057">
                  <c:v>39374</c:v>
                </c:pt>
                <c:pt idx="1058">
                  <c:v>39381</c:v>
                </c:pt>
                <c:pt idx="1059">
                  <c:v>39388</c:v>
                </c:pt>
                <c:pt idx="1060">
                  <c:v>39395</c:v>
                </c:pt>
                <c:pt idx="1061">
                  <c:v>39402</c:v>
                </c:pt>
                <c:pt idx="1062">
                  <c:v>39407</c:v>
                </c:pt>
                <c:pt idx="1063">
                  <c:v>39416</c:v>
                </c:pt>
                <c:pt idx="1064">
                  <c:v>39423</c:v>
                </c:pt>
                <c:pt idx="1065">
                  <c:v>39430</c:v>
                </c:pt>
                <c:pt idx="1066">
                  <c:v>39437</c:v>
                </c:pt>
                <c:pt idx="1067">
                  <c:v>39444</c:v>
                </c:pt>
                <c:pt idx="1068">
                  <c:v>39451</c:v>
                </c:pt>
                <c:pt idx="1069">
                  <c:v>39458</c:v>
                </c:pt>
                <c:pt idx="1070">
                  <c:v>39465</c:v>
                </c:pt>
                <c:pt idx="1071">
                  <c:v>39472</c:v>
                </c:pt>
                <c:pt idx="1072">
                  <c:v>39479</c:v>
                </c:pt>
                <c:pt idx="1073">
                  <c:v>39486</c:v>
                </c:pt>
                <c:pt idx="1074">
                  <c:v>39493</c:v>
                </c:pt>
                <c:pt idx="1075">
                  <c:v>39500</c:v>
                </c:pt>
                <c:pt idx="1076">
                  <c:v>39507</c:v>
                </c:pt>
                <c:pt idx="1077">
                  <c:v>39514</c:v>
                </c:pt>
                <c:pt idx="1078">
                  <c:v>39521</c:v>
                </c:pt>
                <c:pt idx="1079">
                  <c:v>39528</c:v>
                </c:pt>
                <c:pt idx="1080">
                  <c:v>39535</c:v>
                </c:pt>
                <c:pt idx="1081">
                  <c:v>39542</c:v>
                </c:pt>
                <c:pt idx="1082">
                  <c:v>39549</c:v>
                </c:pt>
                <c:pt idx="1083">
                  <c:v>39556</c:v>
                </c:pt>
                <c:pt idx="1084">
                  <c:v>39563</c:v>
                </c:pt>
                <c:pt idx="1085">
                  <c:v>39570</c:v>
                </c:pt>
                <c:pt idx="1086">
                  <c:v>39577</c:v>
                </c:pt>
                <c:pt idx="1087">
                  <c:v>39584</c:v>
                </c:pt>
                <c:pt idx="1088">
                  <c:v>39591</c:v>
                </c:pt>
                <c:pt idx="1089">
                  <c:v>39598</c:v>
                </c:pt>
                <c:pt idx="1090">
                  <c:v>39605</c:v>
                </c:pt>
                <c:pt idx="1091">
                  <c:v>39612</c:v>
                </c:pt>
                <c:pt idx="1092">
                  <c:v>39619</c:v>
                </c:pt>
                <c:pt idx="1093">
                  <c:v>39626</c:v>
                </c:pt>
                <c:pt idx="1094">
                  <c:v>39633</c:v>
                </c:pt>
                <c:pt idx="1095">
                  <c:v>39640</c:v>
                </c:pt>
                <c:pt idx="1096">
                  <c:v>39647</c:v>
                </c:pt>
                <c:pt idx="1097">
                  <c:v>39654</c:v>
                </c:pt>
                <c:pt idx="1098">
                  <c:v>39661</c:v>
                </c:pt>
                <c:pt idx="1099">
                  <c:v>39668</c:v>
                </c:pt>
                <c:pt idx="1100">
                  <c:v>39675</c:v>
                </c:pt>
                <c:pt idx="1101">
                  <c:v>39682</c:v>
                </c:pt>
                <c:pt idx="1102">
                  <c:v>39689</c:v>
                </c:pt>
                <c:pt idx="1103">
                  <c:v>39696</c:v>
                </c:pt>
                <c:pt idx="1104">
                  <c:v>39703</c:v>
                </c:pt>
                <c:pt idx="1105">
                  <c:v>39710</c:v>
                </c:pt>
                <c:pt idx="1106">
                  <c:v>39717</c:v>
                </c:pt>
                <c:pt idx="1107">
                  <c:v>39724</c:v>
                </c:pt>
                <c:pt idx="1108">
                  <c:v>39731</c:v>
                </c:pt>
                <c:pt idx="1109">
                  <c:v>39738</c:v>
                </c:pt>
                <c:pt idx="1110">
                  <c:v>39745</c:v>
                </c:pt>
                <c:pt idx="1111">
                  <c:v>39752</c:v>
                </c:pt>
                <c:pt idx="1112">
                  <c:v>39759</c:v>
                </c:pt>
                <c:pt idx="1113">
                  <c:v>39766</c:v>
                </c:pt>
                <c:pt idx="1114">
                  <c:v>39773</c:v>
                </c:pt>
                <c:pt idx="1115">
                  <c:v>39778</c:v>
                </c:pt>
                <c:pt idx="1116">
                  <c:v>39787</c:v>
                </c:pt>
                <c:pt idx="1117">
                  <c:v>39794</c:v>
                </c:pt>
                <c:pt idx="1118">
                  <c:v>39801</c:v>
                </c:pt>
                <c:pt idx="1119">
                  <c:v>39808</c:v>
                </c:pt>
                <c:pt idx="1120">
                  <c:v>39815</c:v>
                </c:pt>
                <c:pt idx="1121">
                  <c:v>39822</c:v>
                </c:pt>
                <c:pt idx="1122">
                  <c:v>39829</c:v>
                </c:pt>
                <c:pt idx="1123">
                  <c:v>39836</c:v>
                </c:pt>
                <c:pt idx="1124">
                  <c:v>39843</c:v>
                </c:pt>
                <c:pt idx="1125">
                  <c:v>39850</c:v>
                </c:pt>
                <c:pt idx="1126">
                  <c:v>39857</c:v>
                </c:pt>
                <c:pt idx="1127">
                  <c:v>39864</c:v>
                </c:pt>
                <c:pt idx="1128">
                  <c:v>39871</c:v>
                </c:pt>
                <c:pt idx="1129">
                  <c:v>39878</c:v>
                </c:pt>
                <c:pt idx="1130">
                  <c:v>39885</c:v>
                </c:pt>
                <c:pt idx="1131">
                  <c:v>39892</c:v>
                </c:pt>
                <c:pt idx="1132">
                  <c:v>39899</c:v>
                </c:pt>
                <c:pt idx="1133">
                  <c:v>39906</c:v>
                </c:pt>
                <c:pt idx="1134">
                  <c:v>39907</c:v>
                </c:pt>
                <c:pt idx="1135">
                  <c:v>39920</c:v>
                </c:pt>
                <c:pt idx="1136">
                  <c:v>39927</c:v>
                </c:pt>
                <c:pt idx="1137">
                  <c:v>39934</c:v>
                </c:pt>
                <c:pt idx="1138">
                  <c:v>39941</c:v>
                </c:pt>
                <c:pt idx="1139">
                  <c:v>39948</c:v>
                </c:pt>
                <c:pt idx="1140">
                  <c:v>39955</c:v>
                </c:pt>
                <c:pt idx="1141">
                  <c:v>39962</c:v>
                </c:pt>
                <c:pt idx="1142">
                  <c:v>39969</c:v>
                </c:pt>
                <c:pt idx="1143">
                  <c:v>39976</c:v>
                </c:pt>
                <c:pt idx="1144">
                  <c:v>39983</c:v>
                </c:pt>
                <c:pt idx="1145">
                  <c:v>39990</c:v>
                </c:pt>
                <c:pt idx="1146">
                  <c:v>39996</c:v>
                </c:pt>
                <c:pt idx="1147">
                  <c:v>40004</c:v>
                </c:pt>
                <c:pt idx="1148">
                  <c:v>40011</c:v>
                </c:pt>
                <c:pt idx="1149">
                  <c:v>40018</c:v>
                </c:pt>
                <c:pt idx="1150">
                  <c:v>40025</c:v>
                </c:pt>
                <c:pt idx="1151">
                  <c:v>40032</c:v>
                </c:pt>
                <c:pt idx="1152">
                  <c:v>40039</c:v>
                </c:pt>
                <c:pt idx="1153">
                  <c:v>40046</c:v>
                </c:pt>
                <c:pt idx="1154">
                  <c:v>40053</c:v>
                </c:pt>
                <c:pt idx="1155">
                  <c:v>40060</c:v>
                </c:pt>
                <c:pt idx="1156">
                  <c:v>40067</c:v>
                </c:pt>
                <c:pt idx="1157">
                  <c:v>40074</c:v>
                </c:pt>
                <c:pt idx="1158">
                  <c:v>40081</c:v>
                </c:pt>
                <c:pt idx="1159">
                  <c:v>40088</c:v>
                </c:pt>
                <c:pt idx="1160">
                  <c:v>40095</c:v>
                </c:pt>
                <c:pt idx="1161">
                  <c:v>40102</c:v>
                </c:pt>
                <c:pt idx="1162">
                  <c:v>40109</c:v>
                </c:pt>
                <c:pt idx="1163">
                  <c:v>40116</c:v>
                </c:pt>
                <c:pt idx="1164">
                  <c:v>40123</c:v>
                </c:pt>
                <c:pt idx="1165">
                  <c:v>40130</c:v>
                </c:pt>
                <c:pt idx="1166">
                  <c:v>40137</c:v>
                </c:pt>
                <c:pt idx="1167">
                  <c:v>40142</c:v>
                </c:pt>
                <c:pt idx="1168">
                  <c:v>40151</c:v>
                </c:pt>
                <c:pt idx="1169">
                  <c:v>40158</c:v>
                </c:pt>
                <c:pt idx="1170">
                  <c:v>40165</c:v>
                </c:pt>
                <c:pt idx="1171">
                  <c:v>40170</c:v>
                </c:pt>
                <c:pt idx="1172">
                  <c:v>40178</c:v>
                </c:pt>
                <c:pt idx="1173">
                  <c:v>40186</c:v>
                </c:pt>
                <c:pt idx="1174">
                  <c:v>40193</c:v>
                </c:pt>
                <c:pt idx="1175">
                  <c:v>40200</c:v>
                </c:pt>
                <c:pt idx="1176">
                  <c:v>40207</c:v>
                </c:pt>
                <c:pt idx="1177">
                  <c:v>40214</c:v>
                </c:pt>
                <c:pt idx="1178">
                  <c:v>40221</c:v>
                </c:pt>
                <c:pt idx="1179">
                  <c:v>40228</c:v>
                </c:pt>
                <c:pt idx="1180">
                  <c:v>40235</c:v>
                </c:pt>
                <c:pt idx="1181">
                  <c:v>40242</c:v>
                </c:pt>
                <c:pt idx="1182">
                  <c:v>40249</c:v>
                </c:pt>
                <c:pt idx="1183">
                  <c:v>40256</c:v>
                </c:pt>
                <c:pt idx="1184">
                  <c:v>40263</c:v>
                </c:pt>
                <c:pt idx="1185">
                  <c:v>40269</c:v>
                </c:pt>
                <c:pt idx="1186">
                  <c:v>40277</c:v>
                </c:pt>
                <c:pt idx="1187">
                  <c:v>40284</c:v>
                </c:pt>
                <c:pt idx="1188">
                  <c:v>40291</c:v>
                </c:pt>
                <c:pt idx="1189">
                  <c:v>40298</c:v>
                </c:pt>
                <c:pt idx="1190">
                  <c:v>40305</c:v>
                </c:pt>
                <c:pt idx="1191">
                  <c:v>40312</c:v>
                </c:pt>
                <c:pt idx="1192">
                  <c:v>40319</c:v>
                </c:pt>
                <c:pt idx="1193">
                  <c:v>40326</c:v>
                </c:pt>
                <c:pt idx="1194">
                  <c:v>40333</c:v>
                </c:pt>
                <c:pt idx="1195">
                  <c:v>40340</c:v>
                </c:pt>
                <c:pt idx="1196">
                  <c:v>40347</c:v>
                </c:pt>
                <c:pt idx="1197">
                  <c:v>40354</c:v>
                </c:pt>
                <c:pt idx="1198">
                  <c:v>40361</c:v>
                </c:pt>
                <c:pt idx="1199">
                  <c:v>40368</c:v>
                </c:pt>
                <c:pt idx="1200">
                  <c:v>40375</c:v>
                </c:pt>
                <c:pt idx="1201">
                  <c:v>40382</c:v>
                </c:pt>
                <c:pt idx="1202">
                  <c:v>40389</c:v>
                </c:pt>
                <c:pt idx="1203">
                  <c:v>40396</c:v>
                </c:pt>
                <c:pt idx="1204">
                  <c:v>40403</c:v>
                </c:pt>
                <c:pt idx="1205">
                  <c:v>40410</c:v>
                </c:pt>
                <c:pt idx="1206">
                  <c:v>40417</c:v>
                </c:pt>
                <c:pt idx="1207">
                  <c:v>40424</c:v>
                </c:pt>
                <c:pt idx="1208">
                  <c:v>40431</c:v>
                </c:pt>
                <c:pt idx="1209">
                  <c:v>40438</c:v>
                </c:pt>
                <c:pt idx="1210">
                  <c:v>40445</c:v>
                </c:pt>
                <c:pt idx="1211">
                  <c:v>40452</c:v>
                </c:pt>
                <c:pt idx="1212">
                  <c:v>40459</c:v>
                </c:pt>
                <c:pt idx="1213">
                  <c:v>40466</c:v>
                </c:pt>
                <c:pt idx="1214">
                  <c:v>40473</c:v>
                </c:pt>
                <c:pt idx="1215">
                  <c:v>40480</c:v>
                </c:pt>
                <c:pt idx="1216">
                  <c:v>40487</c:v>
                </c:pt>
                <c:pt idx="1217">
                  <c:v>40494</c:v>
                </c:pt>
                <c:pt idx="1218">
                  <c:v>40501</c:v>
                </c:pt>
                <c:pt idx="1219">
                  <c:v>40506</c:v>
                </c:pt>
                <c:pt idx="1220">
                  <c:v>40515</c:v>
                </c:pt>
                <c:pt idx="1221">
                  <c:v>40522</c:v>
                </c:pt>
                <c:pt idx="1222">
                  <c:v>40529</c:v>
                </c:pt>
                <c:pt idx="1223">
                  <c:v>40534</c:v>
                </c:pt>
                <c:pt idx="1224">
                  <c:v>40542</c:v>
                </c:pt>
                <c:pt idx="1225">
                  <c:v>40550</c:v>
                </c:pt>
                <c:pt idx="1226">
                  <c:v>40557</c:v>
                </c:pt>
                <c:pt idx="1227">
                  <c:v>40564</c:v>
                </c:pt>
                <c:pt idx="1228">
                  <c:v>40571</c:v>
                </c:pt>
                <c:pt idx="1229">
                  <c:v>40578</c:v>
                </c:pt>
                <c:pt idx="1230">
                  <c:v>40585</c:v>
                </c:pt>
                <c:pt idx="1231">
                  <c:v>40592</c:v>
                </c:pt>
                <c:pt idx="1232">
                  <c:v>40599</c:v>
                </c:pt>
                <c:pt idx="1233">
                  <c:v>40606</c:v>
                </c:pt>
                <c:pt idx="1234">
                  <c:v>40613</c:v>
                </c:pt>
                <c:pt idx="1235">
                  <c:v>40620</c:v>
                </c:pt>
                <c:pt idx="1236">
                  <c:v>40627</c:v>
                </c:pt>
                <c:pt idx="1237">
                  <c:v>40634</c:v>
                </c:pt>
                <c:pt idx="1238">
                  <c:v>40641</c:v>
                </c:pt>
                <c:pt idx="1239">
                  <c:v>40648</c:v>
                </c:pt>
                <c:pt idx="1240">
                  <c:v>40654</c:v>
                </c:pt>
                <c:pt idx="1241">
                  <c:v>40662</c:v>
                </c:pt>
                <c:pt idx="1242">
                  <c:v>40669</c:v>
                </c:pt>
                <c:pt idx="1243">
                  <c:v>40676</c:v>
                </c:pt>
                <c:pt idx="1244">
                  <c:v>40683</c:v>
                </c:pt>
                <c:pt idx="1245">
                  <c:v>40690</c:v>
                </c:pt>
                <c:pt idx="1246">
                  <c:v>40697</c:v>
                </c:pt>
                <c:pt idx="1247">
                  <c:v>40704</c:v>
                </c:pt>
                <c:pt idx="1248">
                  <c:v>40711</c:v>
                </c:pt>
                <c:pt idx="1249">
                  <c:v>40718</c:v>
                </c:pt>
                <c:pt idx="1250">
                  <c:v>40725</c:v>
                </c:pt>
                <c:pt idx="1251">
                  <c:v>40732</c:v>
                </c:pt>
                <c:pt idx="1252">
                  <c:v>40739</c:v>
                </c:pt>
                <c:pt idx="1253">
                  <c:v>40746</c:v>
                </c:pt>
                <c:pt idx="1254">
                  <c:v>40753</c:v>
                </c:pt>
                <c:pt idx="1255">
                  <c:v>40760</c:v>
                </c:pt>
                <c:pt idx="1256">
                  <c:v>40767</c:v>
                </c:pt>
                <c:pt idx="1257">
                  <c:v>40774</c:v>
                </c:pt>
                <c:pt idx="1258">
                  <c:v>40781</c:v>
                </c:pt>
                <c:pt idx="1259">
                  <c:v>40788</c:v>
                </c:pt>
                <c:pt idx="1260">
                  <c:v>40795</c:v>
                </c:pt>
                <c:pt idx="1261">
                  <c:v>40802</c:v>
                </c:pt>
                <c:pt idx="1262">
                  <c:v>40809</c:v>
                </c:pt>
                <c:pt idx="1263">
                  <c:v>40816</c:v>
                </c:pt>
                <c:pt idx="1264">
                  <c:v>40823</c:v>
                </c:pt>
                <c:pt idx="1265">
                  <c:v>40830</c:v>
                </c:pt>
                <c:pt idx="1266">
                  <c:v>40837</c:v>
                </c:pt>
                <c:pt idx="1267">
                  <c:v>40844</c:v>
                </c:pt>
                <c:pt idx="1268">
                  <c:v>40851</c:v>
                </c:pt>
                <c:pt idx="1269">
                  <c:v>40858</c:v>
                </c:pt>
                <c:pt idx="1270">
                  <c:v>40865</c:v>
                </c:pt>
                <c:pt idx="1271">
                  <c:v>40872</c:v>
                </c:pt>
                <c:pt idx="1272">
                  <c:v>40879</c:v>
                </c:pt>
                <c:pt idx="1273">
                  <c:v>40886</c:v>
                </c:pt>
                <c:pt idx="1274">
                  <c:v>40893</c:v>
                </c:pt>
                <c:pt idx="1275">
                  <c:v>40899</c:v>
                </c:pt>
                <c:pt idx="1276">
                  <c:v>40906</c:v>
                </c:pt>
                <c:pt idx="1277">
                  <c:v>40914</c:v>
                </c:pt>
                <c:pt idx="1278">
                  <c:v>40921</c:v>
                </c:pt>
                <c:pt idx="1279">
                  <c:v>40928</c:v>
                </c:pt>
                <c:pt idx="1280">
                  <c:v>40935</c:v>
                </c:pt>
                <c:pt idx="1281">
                  <c:v>40942</c:v>
                </c:pt>
                <c:pt idx="1282">
                  <c:v>40949</c:v>
                </c:pt>
                <c:pt idx="1283">
                  <c:v>40956</c:v>
                </c:pt>
                <c:pt idx="1284">
                  <c:v>40963</c:v>
                </c:pt>
                <c:pt idx="1285">
                  <c:v>40970</c:v>
                </c:pt>
                <c:pt idx="1286">
                  <c:v>40977</c:v>
                </c:pt>
                <c:pt idx="1287">
                  <c:v>40984</c:v>
                </c:pt>
                <c:pt idx="1288">
                  <c:v>40991</c:v>
                </c:pt>
                <c:pt idx="1289">
                  <c:v>40998</c:v>
                </c:pt>
                <c:pt idx="1290">
                  <c:v>41004</c:v>
                </c:pt>
                <c:pt idx="1291">
                  <c:v>41012</c:v>
                </c:pt>
                <c:pt idx="1292">
                  <c:v>41019</c:v>
                </c:pt>
                <c:pt idx="1293">
                  <c:v>41026</c:v>
                </c:pt>
                <c:pt idx="1294">
                  <c:v>41033</c:v>
                </c:pt>
                <c:pt idx="1295">
                  <c:v>41040</c:v>
                </c:pt>
                <c:pt idx="1296">
                  <c:v>41047</c:v>
                </c:pt>
                <c:pt idx="1297">
                  <c:v>41054</c:v>
                </c:pt>
                <c:pt idx="1298">
                  <c:v>41061</c:v>
                </c:pt>
                <c:pt idx="1299">
                  <c:v>41068</c:v>
                </c:pt>
                <c:pt idx="1300">
                  <c:v>41075</c:v>
                </c:pt>
                <c:pt idx="1301">
                  <c:v>41082</c:v>
                </c:pt>
                <c:pt idx="1302">
                  <c:v>41089</c:v>
                </c:pt>
                <c:pt idx="1303">
                  <c:v>41096</c:v>
                </c:pt>
                <c:pt idx="1304">
                  <c:v>41103</c:v>
                </c:pt>
                <c:pt idx="1305">
                  <c:v>41110</c:v>
                </c:pt>
                <c:pt idx="1306">
                  <c:v>41117</c:v>
                </c:pt>
                <c:pt idx="1307">
                  <c:v>41124</c:v>
                </c:pt>
                <c:pt idx="1308">
                  <c:v>41131</c:v>
                </c:pt>
                <c:pt idx="1309">
                  <c:v>41138</c:v>
                </c:pt>
                <c:pt idx="1310">
                  <c:v>41145</c:v>
                </c:pt>
                <c:pt idx="1311">
                  <c:v>41152</c:v>
                </c:pt>
                <c:pt idx="1312">
                  <c:v>41159</c:v>
                </c:pt>
                <c:pt idx="1313">
                  <c:v>41166</c:v>
                </c:pt>
                <c:pt idx="1314">
                  <c:v>41173</c:v>
                </c:pt>
                <c:pt idx="1315">
                  <c:v>41180</c:v>
                </c:pt>
                <c:pt idx="1316">
                  <c:v>41187</c:v>
                </c:pt>
                <c:pt idx="1317">
                  <c:v>41194</c:v>
                </c:pt>
                <c:pt idx="1318">
                  <c:v>41201</c:v>
                </c:pt>
                <c:pt idx="1319">
                  <c:v>41208</c:v>
                </c:pt>
                <c:pt idx="1320">
                  <c:v>41215</c:v>
                </c:pt>
                <c:pt idx="1321">
                  <c:v>41222</c:v>
                </c:pt>
                <c:pt idx="1322">
                  <c:v>41229</c:v>
                </c:pt>
                <c:pt idx="1323">
                  <c:v>41234</c:v>
                </c:pt>
                <c:pt idx="1324">
                  <c:v>41243</c:v>
                </c:pt>
                <c:pt idx="1325">
                  <c:v>41250</c:v>
                </c:pt>
                <c:pt idx="1326">
                  <c:v>41257</c:v>
                </c:pt>
                <c:pt idx="1327">
                  <c:v>41264</c:v>
                </c:pt>
                <c:pt idx="1328">
                  <c:v>41271</c:v>
                </c:pt>
                <c:pt idx="1329">
                  <c:v>41278</c:v>
                </c:pt>
                <c:pt idx="1330">
                  <c:v>41285</c:v>
                </c:pt>
                <c:pt idx="1331">
                  <c:v>41292</c:v>
                </c:pt>
                <c:pt idx="1332">
                  <c:v>41299</c:v>
                </c:pt>
                <c:pt idx="1333">
                  <c:v>41306</c:v>
                </c:pt>
                <c:pt idx="1334">
                  <c:v>41313</c:v>
                </c:pt>
                <c:pt idx="1335">
                  <c:v>41320</c:v>
                </c:pt>
                <c:pt idx="1336">
                  <c:v>41327</c:v>
                </c:pt>
                <c:pt idx="1337">
                  <c:v>41334</c:v>
                </c:pt>
                <c:pt idx="1338">
                  <c:v>41341</c:v>
                </c:pt>
                <c:pt idx="1339">
                  <c:v>41348</c:v>
                </c:pt>
                <c:pt idx="1340">
                  <c:v>41355</c:v>
                </c:pt>
                <c:pt idx="1341">
                  <c:v>41361</c:v>
                </c:pt>
                <c:pt idx="1342">
                  <c:v>41369</c:v>
                </c:pt>
                <c:pt idx="1343">
                  <c:v>41376</c:v>
                </c:pt>
                <c:pt idx="1344">
                  <c:v>41383</c:v>
                </c:pt>
                <c:pt idx="1345">
                  <c:v>41390</c:v>
                </c:pt>
                <c:pt idx="1346">
                  <c:v>41397</c:v>
                </c:pt>
                <c:pt idx="1347">
                  <c:v>41404</c:v>
                </c:pt>
                <c:pt idx="1348">
                  <c:v>41411</c:v>
                </c:pt>
                <c:pt idx="1349">
                  <c:v>41418</c:v>
                </c:pt>
                <c:pt idx="1350">
                  <c:v>41425</c:v>
                </c:pt>
                <c:pt idx="1351">
                  <c:v>41432</c:v>
                </c:pt>
                <c:pt idx="1352">
                  <c:v>41439</c:v>
                </c:pt>
                <c:pt idx="1353">
                  <c:v>41446</c:v>
                </c:pt>
                <c:pt idx="1354">
                  <c:v>41453</c:v>
                </c:pt>
                <c:pt idx="1355">
                  <c:v>41458</c:v>
                </c:pt>
                <c:pt idx="1356">
                  <c:v>41467</c:v>
                </c:pt>
                <c:pt idx="1357">
                  <c:v>41474</c:v>
                </c:pt>
                <c:pt idx="1358">
                  <c:v>41481</c:v>
                </c:pt>
                <c:pt idx="1359">
                  <c:v>41488</c:v>
                </c:pt>
                <c:pt idx="1360">
                  <c:v>41495</c:v>
                </c:pt>
                <c:pt idx="1361">
                  <c:v>41502</c:v>
                </c:pt>
                <c:pt idx="1362">
                  <c:v>41509</c:v>
                </c:pt>
                <c:pt idx="1363">
                  <c:v>41516</c:v>
                </c:pt>
                <c:pt idx="1364">
                  <c:v>41523</c:v>
                </c:pt>
                <c:pt idx="1365">
                  <c:v>41530</c:v>
                </c:pt>
                <c:pt idx="1366">
                  <c:v>41537</c:v>
                </c:pt>
                <c:pt idx="1367">
                  <c:v>41544</c:v>
                </c:pt>
                <c:pt idx="1368">
                  <c:v>41551</c:v>
                </c:pt>
                <c:pt idx="1369">
                  <c:v>41558</c:v>
                </c:pt>
                <c:pt idx="1370">
                  <c:v>41565</c:v>
                </c:pt>
                <c:pt idx="1371">
                  <c:v>41572</c:v>
                </c:pt>
                <c:pt idx="1372">
                  <c:v>41579</c:v>
                </c:pt>
                <c:pt idx="1373">
                  <c:v>41586</c:v>
                </c:pt>
                <c:pt idx="1374">
                  <c:v>41593</c:v>
                </c:pt>
                <c:pt idx="1375">
                  <c:v>41600</c:v>
                </c:pt>
                <c:pt idx="1376">
                  <c:v>41605</c:v>
                </c:pt>
                <c:pt idx="1377">
                  <c:v>41614</c:v>
                </c:pt>
                <c:pt idx="1378">
                  <c:v>41621</c:v>
                </c:pt>
                <c:pt idx="1379">
                  <c:v>41628</c:v>
                </c:pt>
                <c:pt idx="1380">
                  <c:v>41635</c:v>
                </c:pt>
                <c:pt idx="1381">
                  <c:v>41642</c:v>
                </c:pt>
                <c:pt idx="1382">
                  <c:v>41649</c:v>
                </c:pt>
                <c:pt idx="1383">
                  <c:v>41656</c:v>
                </c:pt>
                <c:pt idx="1384">
                  <c:v>41663</c:v>
                </c:pt>
                <c:pt idx="1385">
                  <c:v>41670</c:v>
                </c:pt>
                <c:pt idx="1386">
                  <c:v>41677</c:v>
                </c:pt>
                <c:pt idx="1387">
                  <c:v>41684</c:v>
                </c:pt>
                <c:pt idx="1388">
                  <c:v>41691</c:v>
                </c:pt>
                <c:pt idx="1389">
                  <c:v>41698</c:v>
                </c:pt>
                <c:pt idx="1390">
                  <c:v>41705</c:v>
                </c:pt>
                <c:pt idx="1391">
                  <c:v>41712</c:v>
                </c:pt>
                <c:pt idx="1392">
                  <c:v>41719</c:v>
                </c:pt>
                <c:pt idx="1393">
                  <c:v>41726</c:v>
                </c:pt>
                <c:pt idx="1394">
                  <c:v>41733</c:v>
                </c:pt>
                <c:pt idx="1395">
                  <c:v>41740</c:v>
                </c:pt>
                <c:pt idx="1396">
                  <c:v>41746</c:v>
                </c:pt>
                <c:pt idx="1397">
                  <c:v>41754</c:v>
                </c:pt>
                <c:pt idx="1398">
                  <c:v>41761</c:v>
                </c:pt>
                <c:pt idx="1399">
                  <c:v>41768</c:v>
                </c:pt>
                <c:pt idx="1400">
                  <c:v>41775</c:v>
                </c:pt>
                <c:pt idx="1401">
                  <c:v>41782</c:v>
                </c:pt>
                <c:pt idx="1402">
                  <c:v>41789</c:v>
                </c:pt>
                <c:pt idx="1403">
                  <c:v>41796</c:v>
                </c:pt>
                <c:pt idx="1404">
                  <c:v>41803</c:v>
                </c:pt>
                <c:pt idx="1405">
                  <c:v>41810</c:v>
                </c:pt>
                <c:pt idx="1406">
                  <c:v>41817</c:v>
                </c:pt>
                <c:pt idx="1407">
                  <c:v>41823</c:v>
                </c:pt>
                <c:pt idx="1408">
                  <c:v>41831</c:v>
                </c:pt>
                <c:pt idx="1409">
                  <c:v>41838</c:v>
                </c:pt>
                <c:pt idx="1410">
                  <c:v>41845</c:v>
                </c:pt>
                <c:pt idx="1411">
                  <c:v>41852</c:v>
                </c:pt>
                <c:pt idx="1412">
                  <c:v>41859</c:v>
                </c:pt>
                <c:pt idx="1413">
                  <c:v>41866</c:v>
                </c:pt>
                <c:pt idx="1414">
                  <c:v>41873</c:v>
                </c:pt>
                <c:pt idx="1415">
                  <c:v>41880</c:v>
                </c:pt>
                <c:pt idx="1416">
                  <c:v>41887</c:v>
                </c:pt>
                <c:pt idx="1417">
                  <c:v>41894</c:v>
                </c:pt>
                <c:pt idx="1418">
                  <c:v>41901</c:v>
                </c:pt>
                <c:pt idx="1419">
                  <c:v>41908</c:v>
                </c:pt>
                <c:pt idx="1420">
                  <c:v>41915</c:v>
                </c:pt>
                <c:pt idx="1421">
                  <c:v>41922</c:v>
                </c:pt>
                <c:pt idx="1422">
                  <c:v>41929</c:v>
                </c:pt>
                <c:pt idx="1423">
                  <c:v>41936</c:v>
                </c:pt>
                <c:pt idx="1424">
                  <c:v>41943</c:v>
                </c:pt>
                <c:pt idx="1425">
                  <c:v>41950</c:v>
                </c:pt>
                <c:pt idx="1426">
                  <c:v>41957</c:v>
                </c:pt>
                <c:pt idx="1427">
                  <c:v>41964</c:v>
                </c:pt>
                <c:pt idx="1428">
                  <c:v>41969</c:v>
                </c:pt>
                <c:pt idx="1429">
                  <c:v>41978</c:v>
                </c:pt>
                <c:pt idx="1430">
                  <c:v>41985</c:v>
                </c:pt>
                <c:pt idx="1431">
                  <c:v>41992</c:v>
                </c:pt>
                <c:pt idx="1432">
                  <c:v>41999</c:v>
                </c:pt>
                <c:pt idx="1433">
                  <c:v>42006</c:v>
                </c:pt>
                <c:pt idx="1434">
                  <c:v>42013</c:v>
                </c:pt>
                <c:pt idx="1435">
                  <c:v>42020</c:v>
                </c:pt>
                <c:pt idx="1436">
                  <c:v>42027</c:v>
                </c:pt>
                <c:pt idx="1437">
                  <c:v>42034</c:v>
                </c:pt>
              </c:numCache>
            </c:numRef>
          </c:cat>
          <c:val>
            <c:numRef>
              <c:f>'US Oil &amp; Gas Split'!$B$8:$B$1445</c:f>
              <c:numCache>
                <c:formatCode>#,##0_);[Red]\(#,##0\)</c:formatCode>
                <c:ptCount val="1438"/>
                <c:pt idx="0">
                  <c:v>559</c:v>
                </c:pt>
                <c:pt idx="1">
                  <c:v>565</c:v>
                </c:pt>
                <c:pt idx="2">
                  <c:v>605</c:v>
                </c:pt>
                <c:pt idx="3">
                  <c:v>613</c:v>
                </c:pt>
                <c:pt idx="4">
                  <c:v>620</c:v>
                </c:pt>
                <c:pt idx="5">
                  <c:v>627</c:v>
                </c:pt>
                <c:pt idx="6">
                  <c:v>665</c:v>
                </c:pt>
                <c:pt idx="7">
                  <c:v>704</c:v>
                </c:pt>
                <c:pt idx="8">
                  <c:v>718</c:v>
                </c:pt>
                <c:pt idx="9">
                  <c:v>711</c:v>
                </c:pt>
                <c:pt idx="10">
                  <c:v>718</c:v>
                </c:pt>
                <c:pt idx="11">
                  <c:v>721</c:v>
                </c:pt>
                <c:pt idx="12">
                  <c:v>723</c:v>
                </c:pt>
                <c:pt idx="13">
                  <c:v>725</c:v>
                </c:pt>
                <c:pt idx="14">
                  <c:v>740</c:v>
                </c:pt>
                <c:pt idx="15">
                  <c:v>738</c:v>
                </c:pt>
                <c:pt idx="16">
                  <c:v>734</c:v>
                </c:pt>
                <c:pt idx="17">
                  <c:v>760</c:v>
                </c:pt>
                <c:pt idx="18">
                  <c:v>746</c:v>
                </c:pt>
                <c:pt idx="19">
                  <c:v>750</c:v>
                </c:pt>
                <c:pt idx="20">
                  <c:v>757</c:v>
                </c:pt>
                <c:pt idx="21">
                  <c:v>764</c:v>
                </c:pt>
                <c:pt idx="22">
                  <c:v>745</c:v>
                </c:pt>
                <c:pt idx="23">
                  <c:v>716</c:v>
                </c:pt>
                <c:pt idx="24">
                  <c:v>710</c:v>
                </c:pt>
                <c:pt idx="25">
                  <c:v>689</c:v>
                </c:pt>
                <c:pt idx="26">
                  <c:v>641</c:v>
                </c:pt>
                <c:pt idx="27">
                  <c:v>611</c:v>
                </c:pt>
                <c:pt idx="28">
                  <c:v>573</c:v>
                </c:pt>
                <c:pt idx="29">
                  <c:v>580</c:v>
                </c:pt>
                <c:pt idx="30">
                  <c:v>557</c:v>
                </c:pt>
                <c:pt idx="31">
                  <c:v>575</c:v>
                </c:pt>
                <c:pt idx="32">
                  <c:v>592</c:v>
                </c:pt>
                <c:pt idx="33">
                  <c:v>591</c:v>
                </c:pt>
                <c:pt idx="34">
                  <c:v>572</c:v>
                </c:pt>
                <c:pt idx="35">
                  <c:v>583</c:v>
                </c:pt>
                <c:pt idx="36">
                  <c:v>580</c:v>
                </c:pt>
                <c:pt idx="37">
                  <c:v>577</c:v>
                </c:pt>
                <c:pt idx="38">
                  <c:v>566</c:v>
                </c:pt>
                <c:pt idx="39">
                  <c:v>560</c:v>
                </c:pt>
                <c:pt idx="40">
                  <c:v>566</c:v>
                </c:pt>
                <c:pt idx="41">
                  <c:v>541</c:v>
                </c:pt>
                <c:pt idx="42">
                  <c:v>563</c:v>
                </c:pt>
                <c:pt idx="43">
                  <c:v>557</c:v>
                </c:pt>
                <c:pt idx="44">
                  <c:v>571</c:v>
                </c:pt>
                <c:pt idx="45">
                  <c:v>576</c:v>
                </c:pt>
                <c:pt idx="46">
                  <c:v>562</c:v>
                </c:pt>
                <c:pt idx="47">
                  <c:v>544</c:v>
                </c:pt>
                <c:pt idx="48">
                  <c:v>550</c:v>
                </c:pt>
                <c:pt idx="49">
                  <c:v>558</c:v>
                </c:pt>
                <c:pt idx="50">
                  <c:v>572</c:v>
                </c:pt>
                <c:pt idx="51">
                  <c:v>573</c:v>
                </c:pt>
                <c:pt idx="52">
                  <c:v>565</c:v>
                </c:pt>
                <c:pt idx="53">
                  <c:v>560</c:v>
                </c:pt>
                <c:pt idx="54">
                  <c:v>549</c:v>
                </c:pt>
                <c:pt idx="55">
                  <c:v>575</c:v>
                </c:pt>
                <c:pt idx="56">
                  <c:v>572</c:v>
                </c:pt>
                <c:pt idx="57">
                  <c:v>566</c:v>
                </c:pt>
                <c:pt idx="58">
                  <c:v>561</c:v>
                </c:pt>
                <c:pt idx="59">
                  <c:v>526</c:v>
                </c:pt>
                <c:pt idx="60">
                  <c:v>513</c:v>
                </c:pt>
                <c:pt idx="61">
                  <c:v>499</c:v>
                </c:pt>
                <c:pt idx="62">
                  <c:v>510</c:v>
                </c:pt>
                <c:pt idx="63">
                  <c:v>523</c:v>
                </c:pt>
                <c:pt idx="64">
                  <c:v>514</c:v>
                </c:pt>
                <c:pt idx="65">
                  <c:v>524</c:v>
                </c:pt>
                <c:pt idx="66">
                  <c:v>526</c:v>
                </c:pt>
                <c:pt idx="67">
                  <c:v>504</c:v>
                </c:pt>
                <c:pt idx="68">
                  <c:v>505</c:v>
                </c:pt>
                <c:pt idx="69">
                  <c:v>471</c:v>
                </c:pt>
                <c:pt idx="70">
                  <c:v>491</c:v>
                </c:pt>
                <c:pt idx="71">
                  <c:v>494</c:v>
                </c:pt>
                <c:pt idx="72">
                  <c:v>487</c:v>
                </c:pt>
                <c:pt idx="73">
                  <c:v>512</c:v>
                </c:pt>
                <c:pt idx="74">
                  <c:v>510</c:v>
                </c:pt>
                <c:pt idx="75">
                  <c:v>519</c:v>
                </c:pt>
                <c:pt idx="76">
                  <c:v>505</c:v>
                </c:pt>
                <c:pt idx="77">
                  <c:v>475</c:v>
                </c:pt>
                <c:pt idx="78">
                  <c:v>470</c:v>
                </c:pt>
                <c:pt idx="79">
                  <c:v>412</c:v>
                </c:pt>
                <c:pt idx="80">
                  <c:v>414</c:v>
                </c:pt>
                <c:pt idx="81">
                  <c:v>396</c:v>
                </c:pt>
                <c:pt idx="82">
                  <c:v>389</c:v>
                </c:pt>
                <c:pt idx="83">
                  <c:v>392</c:v>
                </c:pt>
                <c:pt idx="84">
                  <c:v>391</c:v>
                </c:pt>
                <c:pt idx="85">
                  <c:v>400</c:v>
                </c:pt>
                <c:pt idx="86">
                  <c:v>398</c:v>
                </c:pt>
                <c:pt idx="87">
                  <c:v>405</c:v>
                </c:pt>
                <c:pt idx="88">
                  <c:v>424</c:v>
                </c:pt>
                <c:pt idx="89">
                  <c:v>417</c:v>
                </c:pt>
                <c:pt idx="90">
                  <c:v>429</c:v>
                </c:pt>
                <c:pt idx="91">
                  <c:v>433</c:v>
                </c:pt>
                <c:pt idx="92">
                  <c:v>430</c:v>
                </c:pt>
                <c:pt idx="93">
                  <c:v>426</c:v>
                </c:pt>
                <c:pt idx="94">
                  <c:v>436</c:v>
                </c:pt>
                <c:pt idx="95">
                  <c:v>451</c:v>
                </c:pt>
                <c:pt idx="96">
                  <c:v>425</c:v>
                </c:pt>
                <c:pt idx="97">
                  <c:v>419</c:v>
                </c:pt>
                <c:pt idx="98">
                  <c:v>429</c:v>
                </c:pt>
                <c:pt idx="99">
                  <c:v>427</c:v>
                </c:pt>
                <c:pt idx="100">
                  <c:v>409</c:v>
                </c:pt>
                <c:pt idx="101">
                  <c:v>428</c:v>
                </c:pt>
                <c:pt idx="102">
                  <c:v>439</c:v>
                </c:pt>
                <c:pt idx="103">
                  <c:v>436</c:v>
                </c:pt>
                <c:pt idx="104">
                  <c:v>424</c:v>
                </c:pt>
                <c:pt idx="105">
                  <c:v>417</c:v>
                </c:pt>
                <c:pt idx="106">
                  <c:v>445</c:v>
                </c:pt>
                <c:pt idx="107">
                  <c:v>445</c:v>
                </c:pt>
                <c:pt idx="108">
                  <c:v>433</c:v>
                </c:pt>
                <c:pt idx="109">
                  <c:v>426</c:v>
                </c:pt>
                <c:pt idx="110">
                  <c:v>442</c:v>
                </c:pt>
                <c:pt idx="111">
                  <c:v>451</c:v>
                </c:pt>
                <c:pt idx="112">
                  <c:v>449</c:v>
                </c:pt>
                <c:pt idx="113">
                  <c:v>468</c:v>
                </c:pt>
                <c:pt idx="114">
                  <c:v>472</c:v>
                </c:pt>
                <c:pt idx="115">
                  <c:v>480</c:v>
                </c:pt>
                <c:pt idx="116">
                  <c:v>468</c:v>
                </c:pt>
                <c:pt idx="117">
                  <c:v>498</c:v>
                </c:pt>
                <c:pt idx="118">
                  <c:v>502</c:v>
                </c:pt>
                <c:pt idx="119">
                  <c:v>516</c:v>
                </c:pt>
                <c:pt idx="120">
                  <c:v>539</c:v>
                </c:pt>
                <c:pt idx="121">
                  <c:v>545</c:v>
                </c:pt>
                <c:pt idx="122">
                  <c:v>529</c:v>
                </c:pt>
                <c:pt idx="123">
                  <c:v>516</c:v>
                </c:pt>
                <c:pt idx="124">
                  <c:v>534</c:v>
                </c:pt>
                <c:pt idx="125">
                  <c:v>528</c:v>
                </c:pt>
                <c:pt idx="126">
                  <c:v>552</c:v>
                </c:pt>
                <c:pt idx="127">
                  <c:v>548</c:v>
                </c:pt>
                <c:pt idx="128">
                  <c:v>533</c:v>
                </c:pt>
                <c:pt idx="129">
                  <c:v>532</c:v>
                </c:pt>
                <c:pt idx="130">
                  <c:v>527</c:v>
                </c:pt>
                <c:pt idx="131">
                  <c:v>494</c:v>
                </c:pt>
                <c:pt idx="132">
                  <c:v>482</c:v>
                </c:pt>
                <c:pt idx="133">
                  <c:v>489</c:v>
                </c:pt>
                <c:pt idx="134">
                  <c:v>495</c:v>
                </c:pt>
                <c:pt idx="135">
                  <c:v>498</c:v>
                </c:pt>
                <c:pt idx="136">
                  <c:v>485</c:v>
                </c:pt>
                <c:pt idx="137">
                  <c:v>478</c:v>
                </c:pt>
                <c:pt idx="138">
                  <c:v>482</c:v>
                </c:pt>
                <c:pt idx="139">
                  <c:v>479</c:v>
                </c:pt>
                <c:pt idx="140">
                  <c:v>474</c:v>
                </c:pt>
                <c:pt idx="141">
                  <c:v>516</c:v>
                </c:pt>
                <c:pt idx="142">
                  <c:v>487</c:v>
                </c:pt>
                <c:pt idx="143">
                  <c:v>483</c:v>
                </c:pt>
                <c:pt idx="144">
                  <c:v>462</c:v>
                </c:pt>
                <c:pt idx="145">
                  <c:v>472</c:v>
                </c:pt>
                <c:pt idx="146">
                  <c:v>475</c:v>
                </c:pt>
                <c:pt idx="147">
                  <c:v>479</c:v>
                </c:pt>
                <c:pt idx="148">
                  <c:v>504</c:v>
                </c:pt>
                <c:pt idx="149">
                  <c:v>514</c:v>
                </c:pt>
                <c:pt idx="150">
                  <c:v>507</c:v>
                </c:pt>
                <c:pt idx="151">
                  <c:v>496</c:v>
                </c:pt>
                <c:pt idx="152">
                  <c:v>491</c:v>
                </c:pt>
                <c:pt idx="153">
                  <c:v>496</c:v>
                </c:pt>
                <c:pt idx="154">
                  <c:v>491</c:v>
                </c:pt>
                <c:pt idx="155">
                  <c:v>487</c:v>
                </c:pt>
                <c:pt idx="156">
                  <c:v>491</c:v>
                </c:pt>
                <c:pt idx="157">
                  <c:v>509</c:v>
                </c:pt>
                <c:pt idx="158">
                  <c:v>508</c:v>
                </c:pt>
                <c:pt idx="159">
                  <c:v>494</c:v>
                </c:pt>
                <c:pt idx="160">
                  <c:v>507</c:v>
                </c:pt>
                <c:pt idx="161">
                  <c:v>511</c:v>
                </c:pt>
                <c:pt idx="162">
                  <c:v>510</c:v>
                </c:pt>
                <c:pt idx="163">
                  <c:v>544</c:v>
                </c:pt>
                <c:pt idx="164">
                  <c:v>570</c:v>
                </c:pt>
                <c:pt idx="165">
                  <c:v>579</c:v>
                </c:pt>
                <c:pt idx="166">
                  <c:v>572</c:v>
                </c:pt>
                <c:pt idx="167">
                  <c:v>560</c:v>
                </c:pt>
                <c:pt idx="168">
                  <c:v>590</c:v>
                </c:pt>
                <c:pt idx="169">
                  <c:v>588</c:v>
                </c:pt>
                <c:pt idx="170">
                  <c:v>597</c:v>
                </c:pt>
                <c:pt idx="171">
                  <c:v>607</c:v>
                </c:pt>
                <c:pt idx="172">
                  <c:v>620</c:v>
                </c:pt>
                <c:pt idx="173">
                  <c:v>614</c:v>
                </c:pt>
                <c:pt idx="174">
                  <c:v>606</c:v>
                </c:pt>
                <c:pt idx="175">
                  <c:v>620</c:v>
                </c:pt>
                <c:pt idx="176">
                  <c:v>639</c:v>
                </c:pt>
                <c:pt idx="177">
                  <c:v>646</c:v>
                </c:pt>
                <c:pt idx="178">
                  <c:v>657</c:v>
                </c:pt>
                <c:pt idx="179">
                  <c:v>634</c:v>
                </c:pt>
                <c:pt idx="180">
                  <c:v>639</c:v>
                </c:pt>
                <c:pt idx="181">
                  <c:v>651</c:v>
                </c:pt>
                <c:pt idx="182">
                  <c:v>612</c:v>
                </c:pt>
                <c:pt idx="183">
                  <c:v>631</c:v>
                </c:pt>
                <c:pt idx="184">
                  <c:v>639</c:v>
                </c:pt>
                <c:pt idx="185">
                  <c:v>574</c:v>
                </c:pt>
                <c:pt idx="186">
                  <c:v>575</c:v>
                </c:pt>
                <c:pt idx="187">
                  <c:v>553</c:v>
                </c:pt>
                <c:pt idx="188">
                  <c:v>555</c:v>
                </c:pt>
                <c:pt idx="189">
                  <c:v>529</c:v>
                </c:pt>
                <c:pt idx="190">
                  <c:v>534</c:v>
                </c:pt>
                <c:pt idx="191">
                  <c:v>513</c:v>
                </c:pt>
                <c:pt idx="192">
                  <c:v>503</c:v>
                </c:pt>
                <c:pt idx="193">
                  <c:v>500</c:v>
                </c:pt>
                <c:pt idx="194">
                  <c:v>480</c:v>
                </c:pt>
                <c:pt idx="195">
                  <c:v>472</c:v>
                </c:pt>
                <c:pt idx="196">
                  <c:v>450</c:v>
                </c:pt>
                <c:pt idx="197">
                  <c:v>444</c:v>
                </c:pt>
                <c:pt idx="198">
                  <c:v>425</c:v>
                </c:pt>
                <c:pt idx="199">
                  <c:v>418</c:v>
                </c:pt>
                <c:pt idx="200">
                  <c:v>422</c:v>
                </c:pt>
                <c:pt idx="201">
                  <c:v>451</c:v>
                </c:pt>
                <c:pt idx="202">
                  <c:v>435</c:v>
                </c:pt>
                <c:pt idx="203">
                  <c:v>463</c:v>
                </c:pt>
                <c:pt idx="204">
                  <c:v>479</c:v>
                </c:pt>
                <c:pt idx="205">
                  <c:v>485</c:v>
                </c:pt>
                <c:pt idx="206">
                  <c:v>505</c:v>
                </c:pt>
                <c:pt idx="207">
                  <c:v>488</c:v>
                </c:pt>
                <c:pt idx="208">
                  <c:v>467</c:v>
                </c:pt>
                <c:pt idx="209">
                  <c:v>462</c:v>
                </c:pt>
                <c:pt idx="210">
                  <c:v>470</c:v>
                </c:pt>
                <c:pt idx="211">
                  <c:v>485</c:v>
                </c:pt>
                <c:pt idx="212">
                  <c:v>452</c:v>
                </c:pt>
                <c:pt idx="213">
                  <c:v>447</c:v>
                </c:pt>
                <c:pt idx="214">
                  <c:v>434</c:v>
                </c:pt>
                <c:pt idx="215">
                  <c:v>438</c:v>
                </c:pt>
                <c:pt idx="216">
                  <c:v>436</c:v>
                </c:pt>
                <c:pt idx="217">
                  <c:v>419</c:v>
                </c:pt>
                <c:pt idx="218">
                  <c:v>440</c:v>
                </c:pt>
                <c:pt idx="219">
                  <c:v>436</c:v>
                </c:pt>
                <c:pt idx="220">
                  <c:v>434</c:v>
                </c:pt>
                <c:pt idx="221">
                  <c:v>438</c:v>
                </c:pt>
                <c:pt idx="222">
                  <c:v>427</c:v>
                </c:pt>
                <c:pt idx="223">
                  <c:v>432</c:v>
                </c:pt>
                <c:pt idx="224">
                  <c:v>432</c:v>
                </c:pt>
                <c:pt idx="225">
                  <c:v>436</c:v>
                </c:pt>
                <c:pt idx="226">
                  <c:v>455</c:v>
                </c:pt>
                <c:pt idx="227">
                  <c:v>476</c:v>
                </c:pt>
                <c:pt idx="228">
                  <c:v>484</c:v>
                </c:pt>
                <c:pt idx="229">
                  <c:v>498</c:v>
                </c:pt>
                <c:pt idx="230">
                  <c:v>479</c:v>
                </c:pt>
                <c:pt idx="231">
                  <c:v>465</c:v>
                </c:pt>
                <c:pt idx="232">
                  <c:v>433</c:v>
                </c:pt>
                <c:pt idx="233">
                  <c:v>427</c:v>
                </c:pt>
                <c:pt idx="234">
                  <c:v>405</c:v>
                </c:pt>
                <c:pt idx="235">
                  <c:v>412</c:v>
                </c:pt>
                <c:pt idx="236">
                  <c:v>383</c:v>
                </c:pt>
                <c:pt idx="237">
                  <c:v>375</c:v>
                </c:pt>
                <c:pt idx="238">
                  <c:v>383</c:v>
                </c:pt>
                <c:pt idx="239">
                  <c:v>370</c:v>
                </c:pt>
                <c:pt idx="240">
                  <c:v>373</c:v>
                </c:pt>
                <c:pt idx="241">
                  <c:v>387</c:v>
                </c:pt>
                <c:pt idx="242">
                  <c:v>382</c:v>
                </c:pt>
                <c:pt idx="243">
                  <c:v>384</c:v>
                </c:pt>
                <c:pt idx="244">
                  <c:v>380</c:v>
                </c:pt>
                <c:pt idx="245">
                  <c:v>377</c:v>
                </c:pt>
                <c:pt idx="246">
                  <c:v>382</c:v>
                </c:pt>
                <c:pt idx="247">
                  <c:v>373</c:v>
                </c:pt>
                <c:pt idx="248">
                  <c:v>369</c:v>
                </c:pt>
                <c:pt idx="249">
                  <c:v>355</c:v>
                </c:pt>
                <c:pt idx="250">
                  <c:v>354</c:v>
                </c:pt>
                <c:pt idx="251">
                  <c:v>361</c:v>
                </c:pt>
                <c:pt idx="252">
                  <c:v>371</c:v>
                </c:pt>
                <c:pt idx="253">
                  <c:v>361</c:v>
                </c:pt>
                <c:pt idx="254">
                  <c:v>344</c:v>
                </c:pt>
                <c:pt idx="255">
                  <c:v>331</c:v>
                </c:pt>
                <c:pt idx="256">
                  <c:v>335</c:v>
                </c:pt>
                <c:pt idx="257">
                  <c:v>352</c:v>
                </c:pt>
                <c:pt idx="258">
                  <c:v>353</c:v>
                </c:pt>
                <c:pt idx="259">
                  <c:v>340</c:v>
                </c:pt>
                <c:pt idx="260">
                  <c:v>343</c:v>
                </c:pt>
                <c:pt idx="261">
                  <c:v>352</c:v>
                </c:pt>
                <c:pt idx="262">
                  <c:v>351</c:v>
                </c:pt>
                <c:pt idx="263">
                  <c:v>357</c:v>
                </c:pt>
                <c:pt idx="264">
                  <c:v>356</c:v>
                </c:pt>
                <c:pt idx="265">
                  <c:v>330</c:v>
                </c:pt>
                <c:pt idx="266">
                  <c:v>334</c:v>
                </c:pt>
                <c:pt idx="267">
                  <c:v>315</c:v>
                </c:pt>
                <c:pt idx="268">
                  <c:v>342</c:v>
                </c:pt>
                <c:pt idx="269">
                  <c:v>325</c:v>
                </c:pt>
                <c:pt idx="270">
                  <c:v>348</c:v>
                </c:pt>
                <c:pt idx="271">
                  <c:v>366</c:v>
                </c:pt>
                <c:pt idx="272">
                  <c:v>364</c:v>
                </c:pt>
                <c:pt idx="273">
                  <c:v>377</c:v>
                </c:pt>
                <c:pt idx="274">
                  <c:v>393</c:v>
                </c:pt>
                <c:pt idx="275">
                  <c:v>415</c:v>
                </c:pt>
                <c:pt idx="276">
                  <c:v>410</c:v>
                </c:pt>
                <c:pt idx="277">
                  <c:v>412</c:v>
                </c:pt>
                <c:pt idx="278">
                  <c:v>430</c:v>
                </c:pt>
                <c:pt idx="279">
                  <c:v>407</c:v>
                </c:pt>
                <c:pt idx="280">
                  <c:v>421</c:v>
                </c:pt>
                <c:pt idx="281">
                  <c:v>432</c:v>
                </c:pt>
                <c:pt idx="282">
                  <c:v>425</c:v>
                </c:pt>
                <c:pt idx="283">
                  <c:v>381</c:v>
                </c:pt>
                <c:pt idx="284">
                  <c:v>378</c:v>
                </c:pt>
                <c:pt idx="285" formatCode="General">
                  <c:v>368</c:v>
                </c:pt>
                <c:pt idx="286">
                  <c:v>356</c:v>
                </c:pt>
                <c:pt idx="287">
                  <c:v>336</c:v>
                </c:pt>
                <c:pt idx="288">
                  <c:v>325</c:v>
                </c:pt>
                <c:pt idx="289">
                  <c:v>321</c:v>
                </c:pt>
                <c:pt idx="290">
                  <c:v>304</c:v>
                </c:pt>
                <c:pt idx="291">
                  <c:v>307</c:v>
                </c:pt>
                <c:pt idx="292">
                  <c:v>306</c:v>
                </c:pt>
                <c:pt idx="293">
                  <c:v>327</c:v>
                </c:pt>
                <c:pt idx="294">
                  <c:v>311</c:v>
                </c:pt>
                <c:pt idx="295">
                  <c:v>312</c:v>
                </c:pt>
                <c:pt idx="296">
                  <c:v>318</c:v>
                </c:pt>
                <c:pt idx="297">
                  <c:v>320</c:v>
                </c:pt>
                <c:pt idx="298">
                  <c:v>326</c:v>
                </c:pt>
                <c:pt idx="299">
                  <c:v>314</c:v>
                </c:pt>
                <c:pt idx="300">
                  <c:v>319</c:v>
                </c:pt>
                <c:pt idx="301">
                  <c:v>320</c:v>
                </c:pt>
                <c:pt idx="302">
                  <c:v>319</c:v>
                </c:pt>
                <c:pt idx="303">
                  <c:v>319</c:v>
                </c:pt>
                <c:pt idx="304">
                  <c:v>316</c:v>
                </c:pt>
                <c:pt idx="305">
                  <c:v>321</c:v>
                </c:pt>
                <c:pt idx="306">
                  <c:v>334</c:v>
                </c:pt>
                <c:pt idx="307">
                  <c:v>340</c:v>
                </c:pt>
                <c:pt idx="308">
                  <c:v>365</c:v>
                </c:pt>
                <c:pt idx="309">
                  <c:v>344</c:v>
                </c:pt>
                <c:pt idx="310">
                  <c:v>351</c:v>
                </c:pt>
                <c:pt idx="311">
                  <c:v>364</c:v>
                </c:pt>
                <c:pt idx="312">
                  <c:v>353</c:v>
                </c:pt>
                <c:pt idx="313">
                  <c:v>362</c:v>
                </c:pt>
                <c:pt idx="314">
                  <c:v>376</c:v>
                </c:pt>
                <c:pt idx="315">
                  <c:v>385</c:v>
                </c:pt>
                <c:pt idx="316">
                  <c:v>389</c:v>
                </c:pt>
                <c:pt idx="317">
                  <c:v>404</c:v>
                </c:pt>
                <c:pt idx="318">
                  <c:v>400</c:v>
                </c:pt>
                <c:pt idx="319">
                  <c:v>396</c:v>
                </c:pt>
                <c:pt idx="320">
                  <c:v>405</c:v>
                </c:pt>
                <c:pt idx="321">
                  <c:v>405</c:v>
                </c:pt>
                <c:pt idx="322">
                  <c:v>423</c:v>
                </c:pt>
                <c:pt idx="323">
                  <c:v>440</c:v>
                </c:pt>
                <c:pt idx="324">
                  <c:v>427</c:v>
                </c:pt>
                <c:pt idx="325">
                  <c:v>435</c:v>
                </c:pt>
                <c:pt idx="326">
                  <c:v>443</c:v>
                </c:pt>
                <c:pt idx="327">
                  <c:v>450</c:v>
                </c:pt>
                <c:pt idx="328">
                  <c:v>452</c:v>
                </c:pt>
                <c:pt idx="329">
                  <c:v>444</c:v>
                </c:pt>
                <c:pt idx="330">
                  <c:v>453</c:v>
                </c:pt>
                <c:pt idx="331">
                  <c:v>449</c:v>
                </c:pt>
                <c:pt idx="332">
                  <c:v>465</c:v>
                </c:pt>
                <c:pt idx="333">
                  <c:v>443</c:v>
                </c:pt>
                <c:pt idx="334">
                  <c:v>443</c:v>
                </c:pt>
                <c:pt idx="335">
                  <c:v>445</c:v>
                </c:pt>
                <c:pt idx="336">
                  <c:v>408</c:v>
                </c:pt>
                <c:pt idx="337">
                  <c:v>385</c:v>
                </c:pt>
                <c:pt idx="338">
                  <c:v>357</c:v>
                </c:pt>
                <c:pt idx="339">
                  <c:v>365</c:v>
                </c:pt>
                <c:pt idx="340">
                  <c:v>356</c:v>
                </c:pt>
                <c:pt idx="341">
                  <c:v>345</c:v>
                </c:pt>
                <c:pt idx="342">
                  <c:v>335</c:v>
                </c:pt>
                <c:pt idx="343">
                  <c:v>346</c:v>
                </c:pt>
                <c:pt idx="344">
                  <c:v>337</c:v>
                </c:pt>
                <c:pt idx="345">
                  <c:v>330</c:v>
                </c:pt>
                <c:pt idx="346">
                  <c:v>322</c:v>
                </c:pt>
                <c:pt idx="347">
                  <c:v>320</c:v>
                </c:pt>
                <c:pt idx="348">
                  <c:v>330</c:v>
                </c:pt>
                <c:pt idx="349">
                  <c:v>323</c:v>
                </c:pt>
                <c:pt idx="350">
                  <c:v>320</c:v>
                </c:pt>
                <c:pt idx="351">
                  <c:v>309</c:v>
                </c:pt>
                <c:pt idx="352">
                  <c:v>303</c:v>
                </c:pt>
                <c:pt idx="353">
                  <c:v>318</c:v>
                </c:pt>
                <c:pt idx="354">
                  <c:v>326</c:v>
                </c:pt>
                <c:pt idx="355">
                  <c:v>323</c:v>
                </c:pt>
                <c:pt idx="356">
                  <c:v>319</c:v>
                </c:pt>
                <c:pt idx="357">
                  <c:v>314</c:v>
                </c:pt>
                <c:pt idx="358">
                  <c:v>314</c:v>
                </c:pt>
                <c:pt idx="359">
                  <c:v>316</c:v>
                </c:pt>
                <c:pt idx="360">
                  <c:v>328</c:v>
                </c:pt>
                <c:pt idx="361">
                  <c:v>342</c:v>
                </c:pt>
                <c:pt idx="362">
                  <c:v>341</c:v>
                </c:pt>
                <c:pt idx="363">
                  <c:v>333</c:v>
                </c:pt>
                <c:pt idx="364">
                  <c:v>340</c:v>
                </c:pt>
                <c:pt idx="365">
                  <c:v>337</c:v>
                </c:pt>
                <c:pt idx="366">
                  <c:v>344</c:v>
                </c:pt>
                <c:pt idx="367">
                  <c:v>349</c:v>
                </c:pt>
                <c:pt idx="368">
                  <c:v>336</c:v>
                </c:pt>
                <c:pt idx="369">
                  <c:v>311</c:v>
                </c:pt>
                <c:pt idx="370">
                  <c:v>320</c:v>
                </c:pt>
                <c:pt idx="371">
                  <c:v>312</c:v>
                </c:pt>
                <c:pt idx="372">
                  <c:v>308</c:v>
                </c:pt>
                <c:pt idx="373">
                  <c:v>306</c:v>
                </c:pt>
                <c:pt idx="374">
                  <c:v>326</c:v>
                </c:pt>
                <c:pt idx="375">
                  <c:v>339</c:v>
                </c:pt>
                <c:pt idx="376">
                  <c:v>348</c:v>
                </c:pt>
                <c:pt idx="377">
                  <c:v>343</c:v>
                </c:pt>
                <c:pt idx="378">
                  <c:v>348</c:v>
                </c:pt>
                <c:pt idx="379">
                  <c:v>336</c:v>
                </c:pt>
                <c:pt idx="380">
                  <c:v>341</c:v>
                </c:pt>
                <c:pt idx="381">
                  <c:v>355</c:v>
                </c:pt>
                <c:pt idx="382">
                  <c:v>365</c:v>
                </c:pt>
                <c:pt idx="383">
                  <c:v>357</c:v>
                </c:pt>
                <c:pt idx="384">
                  <c:v>367</c:v>
                </c:pt>
                <c:pt idx="385">
                  <c:v>359</c:v>
                </c:pt>
                <c:pt idx="386">
                  <c:v>361</c:v>
                </c:pt>
                <c:pt idx="387">
                  <c:v>350</c:v>
                </c:pt>
                <c:pt idx="388">
                  <c:v>351</c:v>
                </c:pt>
                <c:pt idx="389">
                  <c:v>348</c:v>
                </c:pt>
                <c:pt idx="390">
                  <c:v>328</c:v>
                </c:pt>
                <c:pt idx="391">
                  <c:v>339</c:v>
                </c:pt>
                <c:pt idx="392">
                  <c:v>319</c:v>
                </c:pt>
                <c:pt idx="393">
                  <c:v>315</c:v>
                </c:pt>
                <c:pt idx="394">
                  <c:v>319</c:v>
                </c:pt>
                <c:pt idx="395">
                  <c:v>321</c:v>
                </c:pt>
                <c:pt idx="396">
                  <c:v>336</c:v>
                </c:pt>
                <c:pt idx="397">
                  <c:v>326</c:v>
                </c:pt>
                <c:pt idx="398">
                  <c:v>333</c:v>
                </c:pt>
                <c:pt idx="399">
                  <c:v>334</c:v>
                </c:pt>
                <c:pt idx="400">
                  <c:v>326</c:v>
                </c:pt>
                <c:pt idx="401">
                  <c:v>313</c:v>
                </c:pt>
                <c:pt idx="402">
                  <c:v>302</c:v>
                </c:pt>
                <c:pt idx="403">
                  <c:v>310</c:v>
                </c:pt>
                <c:pt idx="404">
                  <c:v>325</c:v>
                </c:pt>
                <c:pt idx="405">
                  <c:v>334</c:v>
                </c:pt>
                <c:pt idx="406">
                  <c:v>343</c:v>
                </c:pt>
                <c:pt idx="407">
                  <c:v>323</c:v>
                </c:pt>
                <c:pt idx="408">
                  <c:v>329</c:v>
                </c:pt>
                <c:pt idx="409">
                  <c:v>323</c:v>
                </c:pt>
                <c:pt idx="410">
                  <c:v>325</c:v>
                </c:pt>
                <c:pt idx="411">
                  <c:v>317</c:v>
                </c:pt>
                <c:pt idx="412">
                  <c:v>303</c:v>
                </c:pt>
                <c:pt idx="413">
                  <c:v>307</c:v>
                </c:pt>
                <c:pt idx="414">
                  <c:v>301</c:v>
                </c:pt>
                <c:pt idx="415">
                  <c:v>278</c:v>
                </c:pt>
                <c:pt idx="416">
                  <c:v>299</c:v>
                </c:pt>
                <c:pt idx="417">
                  <c:v>298</c:v>
                </c:pt>
                <c:pt idx="418">
                  <c:v>305</c:v>
                </c:pt>
                <c:pt idx="419">
                  <c:v>301</c:v>
                </c:pt>
                <c:pt idx="420">
                  <c:v>318</c:v>
                </c:pt>
                <c:pt idx="421">
                  <c:v>327</c:v>
                </c:pt>
                <c:pt idx="422">
                  <c:v>330</c:v>
                </c:pt>
                <c:pt idx="423">
                  <c:v>333</c:v>
                </c:pt>
                <c:pt idx="424">
                  <c:v>330</c:v>
                </c:pt>
                <c:pt idx="425">
                  <c:v>332</c:v>
                </c:pt>
                <c:pt idx="426">
                  <c:v>335</c:v>
                </c:pt>
                <c:pt idx="427">
                  <c:v>337</c:v>
                </c:pt>
                <c:pt idx="428">
                  <c:v>333</c:v>
                </c:pt>
                <c:pt idx="429">
                  <c:v>333</c:v>
                </c:pt>
                <c:pt idx="430">
                  <c:v>335</c:v>
                </c:pt>
                <c:pt idx="431">
                  <c:v>328</c:v>
                </c:pt>
                <c:pt idx="432">
                  <c:v>331</c:v>
                </c:pt>
                <c:pt idx="433">
                  <c:v>332</c:v>
                </c:pt>
                <c:pt idx="434">
                  <c:v>332</c:v>
                </c:pt>
                <c:pt idx="435">
                  <c:v>328</c:v>
                </c:pt>
                <c:pt idx="436">
                  <c:v>327</c:v>
                </c:pt>
                <c:pt idx="437">
                  <c:v>322</c:v>
                </c:pt>
                <c:pt idx="438">
                  <c:v>333</c:v>
                </c:pt>
                <c:pt idx="439">
                  <c:v>329</c:v>
                </c:pt>
                <c:pt idx="440">
                  <c:v>328</c:v>
                </c:pt>
                <c:pt idx="441">
                  <c:v>314</c:v>
                </c:pt>
                <c:pt idx="442">
                  <c:v>297</c:v>
                </c:pt>
                <c:pt idx="443">
                  <c:v>290</c:v>
                </c:pt>
                <c:pt idx="444">
                  <c:v>300</c:v>
                </c:pt>
                <c:pt idx="445">
                  <c:v>291</c:v>
                </c:pt>
                <c:pt idx="446">
                  <c:v>295</c:v>
                </c:pt>
                <c:pt idx="447">
                  <c:v>281</c:v>
                </c:pt>
                <c:pt idx="448">
                  <c:v>285</c:v>
                </c:pt>
                <c:pt idx="449">
                  <c:v>269</c:v>
                </c:pt>
                <c:pt idx="450">
                  <c:v>265</c:v>
                </c:pt>
                <c:pt idx="451">
                  <c:v>290</c:v>
                </c:pt>
                <c:pt idx="452">
                  <c:v>284</c:v>
                </c:pt>
                <c:pt idx="453">
                  <c:v>297</c:v>
                </c:pt>
                <c:pt idx="454">
                  <c:v>296</c:v>
                </c:pt>
                <c:pt idx="455">
                  <c:v>291</c:v>
                </c:pt>
                <c:pt idx="456">
                  <c:v>283</c:v>
                </c:pt>
                <c:pt idx="457">
                  <c:v>285</c:v>
                </c:pt>
                <c:pt idx="458">
                  <c:v>284</c:v>
                </c:pt>
                <c:pt idx="459">
                  <c:v>285</c:v>
                </c:pt>
                <c:pt idx="460">
                  <c:v>290</c:v>
                </c:pt>
                <c:pt idx="461">
                  <c:v>285</c:v>
                </c:pt>
                <c:pt idx="462">
                  <c:v>291</c:v>
                </c:pt>
                <c:pt idx="463">
                  <c:v>288</c:v>
                </c:pt>
                <c:pt idx="464">
                  <c:v>301</c:v>
                </c:pt>
                <c:pt idx="465">
                  <c:v>304</c:v>
                </c:pt>
                <c:pt idx="466">
                  <c:v>295</c:v>
                </c:pt>
                <c:pt idx="467">
                  <c:v>293</c:v>
                </c:pt>
                <c:pt idx="468">
                  <c:v>292</c:v>
                </c:pt>
                <c:pt idx="469">
                  <c:v>291</c:v>
                </c:pt>
                <c:pt idx="470">
                  <c:v>296</c:v>
                </c:pt>
                <c:pt idx="471">
                  <c:v>280</c:v>
                </c:pt>
                <c:pt idx="472">
                  <c:v>297</c:v>
                </c:pt>
                <c:pt idx="473">
                  <c:v>305</c:v>
                </c:pt>
                <c:pt idx="474">
                  <c:v>298</c:v>
                </c:pt>
                <c:pt idx="475">
                  <c:v>297</c:v>
                </c:pt>
                <c:pt idx="476">
                  <c:v>288</c:v>
                </c:pt>
                <c:pt idx="477">
                  <c:v>293</c:v>
                </c:pt>
                <c:pt idx="478">
                  <c:v>300</c:v>
                </c:pt>
                <c:pt idx="479">
                  <c:v>309</c:v>
                </c:pt>
                <c:pt idx="480">
                  <c:v>302</c:v>
                </c:pt>
                <c:pt idx="481">
                  <c:v>311</c:v>
                </c:pt>
                <c:pt idx="482">
                  <c:v>312</c:v>
                </c:pt>
                <c:pt idx="483">
                  <c:v>319</c:v>
                </c:pt>
                <c:pt idx="484">
                  <c:v>336</c:v>
                </c:pt>
                <c:pt idx="485">
                  <c:v>346</c:v>
                </c:pt>
                <c:pt idx="486">
                  <c:v>349</c:v>
                </c:pt>
                <c:pt idx="487">
                  <c:v>366</c:v>
                </c:pt>
                <c:pt idx="488">
                  <c:v>374</c:v>
                </c:pt>
                <c:pt idx="489">
                  <c:v>382</c:v>
                </c:pt>
                <c:pt idx="490">
                  <c:v>366</c:v>
                </c:pt>
                <c:pt idx="491">
                  <c:v>364</c:v>
                </c:pt>
                <c:pt idx="492">
                  <c:v>360</c:v>
                </c:pt>
                <c:pt idx="493">
                  <c:v>353</c:v>
                </c:pt>
                <c:pt idx="494">
                  <c:v>363</c:v>
                </c:pt>
                <c:pt idx="495">
                  <c:v>346</c:v>
                </c:pt>
                <c:pt idx="496">
                  <c:v>335</c:v>
                </c:pt>
                <c:pt idx="497">
                  <c:v>333</c:v>
                </c:pt>
                <c:pt idx="498">
                  <c:v>333</c:v>
                </c:pt>
                <c:pt idx="499">
                  <c:v>350</c:v>
                </c:pt>
                <c:pt idx="500">
                  <c:v>362</c:v>
                </c:pt>
                <c:pt idx="501">
                  <c:v>354</c:v>
                </c:pt>
                <c:pt idx="502">
                  <c:v>357</c:v>
                </c:pt>
                <c:pt idx="503">
                  <c:v>363</c:v>
                </c:pt>
                <c:pt idx="504">
                  <c:v>366</c:v>
                </c:pt>
                <c:pt idx="505">
                  <c:v>379</c:v>
                </c:pt>
                <c:pt idx="506">
                  <c:v>400</c:v>
                </c:pt>
                <c:pt idx="507">
                  <c:v>384</c:v>
                </c:pt>
                <c:pt idx="508">
                  <c:v>371</c:v>
                </c:pt>
                <c:pt idx="509">
                  <c:v>372</c:v>
                </c:pt>
                <c:pt idx="510">
                  <c:v>365</c:v>
                </c:pt>
                <c:pt idx="511">
                  <c:v>369</c:v>
                </c:pt>
                <c:pt idx="512">
                  <c:v>374</c:v>
                </c:pt>
                <c:pt idx="513">
                  <c:v>368</c:v>
                </c:pt>
                <c:pt idx="514">
                  <c:v>387</c:v>
                </c:pt>
                <c:pt idx="515">
                  <c:v>395</c:v>
                </c:pt>
                <c:pt idx="516">
                  <c:v>404</c:v>
                </c:pt>
                <c:pt idx="517">
                  <c:v>393</c:v>
                </c:pt>
                <c:pt idx="518">
                  <c:v>393</c:v>
                </c:pt>
                <c:pt idx="519">
                  <c:v>392</c:v>
                </c:pt>
                <c:pt idx="520">
                  <c:v>380</c:v>
                </c:pt>
                <c:pt idx="521">
                  <c:v>368</c:v>
                </c:pt>
                <c:pt idx="522">
                  <c:v>381</c:v>
                </c:pt>
                <c:pt idx="523">
                  <c:v>398</c:v>
                </c:pt>
                <c:pt idx="524">
                  <c:v>410</c:v>
                </c:pt>
                <c:pt idx="525">
                  <c:v>429</c:v>
                </c:pt>
                <c:pt idx="526">
                  <c:v>417</c:v>
                </c:pt>
                <c:pt idx="527">
                  <c:v>406</c:v>
                </c:pt>
                <c:pt idx="528">
                  <c:v>383</c:v>
                </c:pt>
                <c:pt idx="529">
                  <c:v>404</c:v>
                </c:pt>
                <c:pt idx="530">
                  <c:v>386</c:v>
                </c:pt>
                <c:pt idx="531">
                  <c:v>387</c:v>
                </c:pt>
                <c:pt idx="532">
                  <c:v>392</c:v>
                </c:pt>
                <c:pt idx="533">
                  <c:v>384</c:v>
                </c:pt>
                <c:pt idx="534">
                  <c:v>392</c:v>
                </c:pt>
                <c:pt idx="535">
                  <c:v>404</c:v>
                </c:pt>
                <c:pt idx="536">
                  <c:v>397</c:v>
                </c:pt>
                <c:pt idx="537">
                  <c:v>373</c:v>
                </c:pt>
                <c:pt idx="538">
                  <c:v>343</c:v>
                </c:pt>
                <c:pt idx="539">
                  <c:v>359</c:v>
                </c:pt>
                <c:pt idx="540">
                  <c:v>342</c:v>
                </c:pt>
                <c:pt idx="541">
                  <c:v>371</c:v>
                </c:pt>
                <c:pt idx="542">
                  <c:v>365</c:v>
                </c:pt>
                <c:pt idx="543">
                  <c:v>361</c:v>
                </c:pt>
                <c:pt idx="544">
                  <c:v>361</c:v>
                </c:pt>
                <c:pt idx="545">
                  <c:v>357</c:v>
                </c:pt>
                <c:pt idx="546">
                  <c:v>366</c:v>
                </c:pt>
                <c:pt idx="547">
                  <c:v>361</c:v>
                </c:pt>
                <c:pt idx="548">
                  <c:v>387</c:v>
                </c:pt>
                <c:pt idx="549">
                  <c:v>396</c:v>
                </c:pt>
                <c:pt idx="550">
                  <c:v>389</c:v>
                </c:pt>
                <c:pt idx="551">
                  <c:v>385</c:v>
                </c:pt>
                <c:pt idx="552">
                  <c:v>385</c:v>
                </c:pt>
                <c:pt idx="553">
                  <c:v>372</c:v>
                </c:pt>
                <c:pt idx="554">
                  <c:v>376</c:v>
                </c:pt>
                <c:pt idx="555">
                  <c:v>360</c:v>
                </c:pt>
                <c:pt idx="556">
                  <c:v>321</c:v>
                </c:pt>
                <c:pt idx="557">
                  <c:v>321</c:v>
                </c:pt>
                <c:pt idx="558">
                  <c:v>304</c:v>
                </c:pt>
                <c:pt idx="559">
                  <c:v>295</c:v>
                </c:pt>
                <c:pt idx="560">
                  <c:v>298</c:v>
                </c:pt>
                <c:pt idx="561">
                  <c:v>294</c:v>
                </c:pt>
                <c:pt idx="562">
                  <c:v>278</c:v>
                </c:pt>
                <c:pt idx="563">
                  <c:v>272</c:v>
                </c:pt>
                <c:pt idx="564">
                  <c:v>271</c:v>
                </c:pt>
                <c:pt idx="565">
                  <c:v>281</c:v>
                </c:pt>
                <c:pt idx="566">
                  <c:v>269</c:v>
                </c:pt>
                <c:pt idx="567">
                  <c:v>269</c:v>
                </c:pt>
                <c:pt idx="568">
                  <c:v>270</c:v>
                </c:pt>
                <c:pt idx="569">
                  <c:v>267</c:v>
                </c:pt>
                <c:pt idx="570">
                  <c:v>271</c:v>
                </c:pt>
                <c:pt idx="571">
                  <c:v>261</c:v>
                </c:pt>
                <c:pt idx="572">
                  <c:v>258</c:v>
                </c:pt>
                <c:pt idx="573">
                  <c:v>266</c:v>
                </c:pt>
                <c:pt idx="574">
                  <c:v>260</c:v>
                </c:pt>
                <c:pt idx="575">
                  <c:v>269</c:v>
                </c:pt>
                <c:pt idx="576">
                  <c:v>269</c:v>
                </c:pt>
                <c:pt idx="577">
                  <c:v>235</c:v>
                </c:pt>
                <c:pt idx="578">
                  <c:v>229</c:v>
                </c:pt>
                <c:pt idx="579">
                  <c:v>218</c:v>
                </c:pt>
                <c:pt idx="580">
                  <c:v>221</c:v>
                </c:pt>
                <c:pt idx="581">
                  <c:v>218</c:v>
                </c:pt>
                <c:pt idx="582">
                  <c:v>214</c:v>
                </c:pt>
                <c:pt idx="583">
                  <c:v>215</c:v>
                </c:pt>
                <c:pt idx="584">
                  <c:v>213</c:v>
                </c:pt>
                <c:pt idx="585">
                  <c:v>229</c:v>
                </c:pt>
                <c:pt idx="586">
                  <c:v>226</c:v>
                </c:pt>
                <c:pt idx="587">
                  <c:v>211</c:v>
                </c:pt>
                <c:pt idx="588">
                  <c:v>212</c:v>
                </c:pt>
                <c:pt idx="589">
                  <c:v>193</c:v>
                </c:pt>
                <c:pt idx="590">
                  <c:v>197</c:v>
                </c:pt>
                <c:pt idx="591">
                  <c:v>193</c:v>
                </c:pt>
                <c:pt idx="592">
                  <c:v>189</c:v>
                </c:pt>
                <c:pt idx="593">
                  <c:v>179</c:v>
                </c:pt>
                <c:pt idx="594">
                  <c:v>167</c:v>
                </c:pt>
                <c:pt idx="595">
                  <c:v>169</c:v>
                </c:pt>
                <c:pt idx="596">
                  <c:v>152</c:v>
                </c:pt>
                <c:pt idx="597">
                  <c:v>149</c:v>
                </c:pt>
                <c:pt idx="598">
                  <c:v>137</c:v>
                </c:pt>
                <c:pt idx="599">
                  <c:v>133</c:v>
                </c:pt>
                <c:pt idx="600">
                  <c:v>126</c:v>
                </c:pt>
                <c:pt idx="601">
                  <c:v>122</c:v>
                </c:pt>
                <c:pt idx="602">
                  <c:v>119</c:v>
                </c:pt>
                <c:pt idx="603">
                  <c:v>125</c:v>
                </c:pt>
                <c:pt idx="604">
                  <c:v>122</c:v>
                </c:pt>
                <c:pt idx="605">
                  <c:v>111</c:v>
                </c:pt>
                <c:pt idx="606">
                  <c:v>108</c:v>
                </c:pt>
                <c:pt idx="607">
                  <c:v>115</c:v>
                </c:pt>
                <c:pt idx="608">
                  <c:v>116</c:v>
                </c:pt>
                <c:pt idx="609">
                  <c:v>114</c:v>
                </c:pt>
                <c:pt idx="610">
                  <c:v>111</c:v>
                </c:pt>
                <c:pt idx="611">
                  <c:v>121</c:v>
                </c:pt>
                <c:pt idx="612">
                  <c:v>122</c:v>
                </c:pt>
                <c:pt idx="613">
                  <c:v>130</c:v>
                </c:pt>
                <c:pt idx="614">
                  <c:v>126</c:v>
                </c:pt>
                <c:pt idx="615">
                  <c:v>126</c:v>
                </c:pt>
                <c:pt idx="616">
                  <c:v>134</c:v>
                </c:pt>
                <c:pt idx="617">
                  <c:v>142</c:v>
                </c:pt>
                <c:pt idx="618">
                  <c:v>138</c:v>
                </c:pt>
                <c:pt idx="619">
                  <c:v>130</c:v>
                </c:pt>
                <c:pt idx="620">
                  <c:v>134</c:v>
                </c:pt>
                <c:pt idx="621">
                  <c:v>136</c:v>
                </c:pt>
                <c:pt idx="622">
                  <c:v>117</c:v>
                </c:pt>
                <c:pt idx="623">
                  <c:v>110</c:v>
                </c:pt>
                <c:pt idx="624">
                  <c:v>112</c:v>
                </c:pt>
                <c:pt idx="625">
                  <c:v>120</c:v>
                </c:pt>
                <c:pt idx="626">
                  <c:v>105</c:v>
                </c:pt>
                <c:pt idx="627">
                  <c:v>102</c:v>
                </c:pt>
                <c:pt idx="628">
                  <c:v>102</c:v>
                </c:pt>
                <c:pt idx="629">
                  <c:v>98</c:v>
                </c:pt>
                <c:pt idx="630">
                  <c:v>115</c:v>
                </c:pt>
                <c:pt idx="631">
                  <c:v>112</c:v>
                </c:pt>
                <c:pt idx="632">
                  <c:v>117</c:v>
                </c:pt>
                <c:pt idx="633">
                  <c:v>121</c:v>
                </c:pt>
                <c:pt idx="634">
                  <c:v>128</c:v>
                </c:pt>
                <c:pt idx="635">
                  <c:v>132</c:v>
                </c:pt>
                <c:pt idx="636">
                  <c:v>140</c:v>
                </c:pt>
                <c:pt idx="637">
                  <c:v>131</c:v>
                </c:pt>
                <c:pt idx="638">
                  <c:v>141</c:v>
                </c:pt>
                <c:pt idx="639">
                  <c:v>140</c:v>
                </c:pt>
                <c:pt idx="640">
                  <c:v>139</c:v>
                </c:pt>
                <c:pt idx="641">
                  <c:v>136</c:v>
                </c:pt>
                <c:pt idx="642">
                  <c:v>137</c:v>
                </c:pt>
                <c:pt idx="643">
                  <c:v>150</c:v>
                </c:pt>
                <c:pt idx="644">
                  <c:v>147</c:v>
                </c:pt>
                <c:pt idx="645">
                  <c:v>146</c:v>
                </c:pt>
                <c:pt idx="646">
                  <c:v>146</c:v>
                </c:pt>
                <c:pt idx="647">
                  <c:v>158</c:v>
                </c:pt>
                <c:pt idx="648">
                  <c:v>175</c:v>
                </c:pt>
                <c:pt idx="649">
                  <c:v>162</c:v>
                </c:pt>
                <c:pt idx="650">
                  <c:v>165</c:v>
                </c:pt>
                <c:pt idx="651">
                  <c:v>158</c:v>
                </c:pt>
                <c:pt idx="652">
                  <c:v>142</c:v>
                </c:pt>
                <c:pt idx="653">
                  <c:v>140</c:v>
                </c:pt>
                <c:pt idx="654">
                  <c:v>131</c:v>
                </c:pt>
                <c:pt idx="655">
                  <c:v>133</c:v>
                </c:pt>
                <c:pt idx="656">
                  <c:v>146</c:v>
                </c:pt>
                <c:pt idx="657">
                  <c:v>153</c:v>
                </c:pt>
                <c:pt idx="658">
                  <c:v>156</c:v>
                </c:pt>
                <c:pt idx="659">
                  <c:v>181</c:v>
                </c:pt>
                <c:pt idx="660">
                  <c:v>174</c:v>
                </c:pt>
                <c:pt idx="661">
                  <c:v>168</c:v>
                </c:pt>
                <c:pt idx="662">
                  <c:v>167</c:v>
                </c:pt>
                <c:pt idx="663">
                  <c:v>173</c:v>
                </c:pt>
                <c:pt idx="664">
                  <c:v>173</c:v>
                </c:pt>
                <c:pt idx="665">
                  <c:v>186</c:v>
                </c:pt>
                <c:pt idx="666">
                  <c:v>206</c:v>
                </c:pt>
                <c:pt idx="667">
                  <c:v>199</c:v>
                </c:pt>
                <c:pt idx="668">
                  <c:v>201</c:v>
                </c:pt>
                <c:pt idx="669">
                  <c:v>196</c:v>
                </c:pt>
                <c:pt idx="670">
                  <c:v>198</c:v>
                </c:pt>
                <c:pt idx="671">
                  <c:v>201</c:v>
                </c:pt>
                <c:pt idx="672">
                  <c:v>196</c:v>
                </c:pt>
                <c:pt idx="673">
                  <c:v>197</c:v>
                </c:pt>
                <c:pt idx="674">
                  <c:v>205</c:v>
                </c:pt>
                <c:pt idx="675">
                  <c:v>203</c:v>
                </c:pt>
                <c:pt idx="676">
                  <c:v>202</c:v>
                </c:pt>
                <c:pt idx="677">
                  <c:v>198</c:v>
                </c:pt>
                <c:pt idx="678">
                  <c:v>212</c:v>
                </c:pt>
                <c:pt idx="679">
                  <c:v>213</c:v>
                </c:pt>
                <c:pt idx="680">
                  <c:v>210</c:v>
                </c:pt>
                <c:pt idx="681">
                  <c:v>208</c:v>
                </c:pt>
                <c:pt idx="682">
                  <c:v>209</c:v>
                </c:pt>
                <c:pt idx="683">
                  <c:v>206</c:v>
                </c:pt>
                <c:pt idx="684">
                  <c:v>200</c:v>
                </c:pt>
                <c:pt idx="685">
                  <c:v>202</c:v>
                </c:pt>
                <c:pt idx="686">
                  <c:v>201</c:v>
                </c:pt>
                <c:pt idx="687">
                  <c:v>194</c:v>
                </c:pt>
                <c:pt idx="688">
                  <c:v>193</c:v>
                </c:pt>
                <c:pt idx="689">
                  <c:v>207</c:v>
                </c:pt>
                <c:pt idx="690">
                  <c:v>200</c:v>
                </c:pt>
                <c:pt idx="691">
                  <c:v>209</c:v>
                </c:pt>
                <c:pt idx="692">
                  <c:v>210</c:v>
                </c:pt>
                <c:pt idx="693">
                  <c:v>228</c:v>
                </c:pt>
                <c:pt idx="694">
                  <c:v>232</c:v>
                </c:pt>
                <c:pt idx="695">
                  <c:v>226</c:v>
                </c:pt>
                <c:pt idx="696">
                  <c:v>232</c:v>
                </c:pt>
                <c:pt idx="697">
                  <c:v>244</c:v>
                </c:pt>
                <c:pt idx="698">
                  <c:v>255</c:v>
                </c:pt>
                <c:pt idx="699">
                  <c:v>242</c:v>
                </c:pt>
                <c:pt idx="700">
                  <c:v>244</c:v>
                </c:pt>
                <c:pt idx="701">
                  <c:v>235</c:v>
                </c:pt>
                <c:pt idx="702">
                  <c:v>234</c:v>
                </c:pt>
                <c:pt idx="703">
                  <c:v>244</c:v>
                </c:pt>
                <c:pt idx="704">
                  <c:v>234</c:v>
                </c:pt>
                <c:pt idx="705">
                  <c:v>240</c:v>
                </c:pt>
                <c:pt idx="706">
                  <c:v>236</c:v>
                </c:pt>
                <c:pt idx="707">
                  <c:v>237</c:v>
                </c:pt>
                <c:pt idx="708">
                  <c:v>234</c:v>
                </c:pt>
                <c:pt idx="709">
                  <c:v>242</c:v>
                </c:pt>
                <c:pt idx="710">
                  <c:v>236</c:v>
                </c:pt>
                <c:pt idx="711">
                  <c:v>240</c:v>
                </c:pt>
                <c:pt idx="712">
                  <c:v>252</c:v>
                </c:pt>
                <c:pt idx="713">
                  <c:v>249</c:v>
                </c:pt>
                <c:pt idx="714">
                  <c:v>256</c:v>
                </c:pt>
                <c:pt idx="715">
                  <c:v>244</c:v>
                </c:pt>
                <c:pt idx="716">
                  <c:v>253</c:v>
                </c:pt>
                <c:pt idx="717">
                  <c:v>254</c:v>
                </c:pt>
                <c:pt idx="718">
                  <c:v>244</c:v>
                </c:pt>
                <c:pt idx="719">
                  <c:v>235</c:v>
                </c:pt>
                <c:pt idx="720">
                  <c:v>244</c:v>
                </c:pt>
                <c:pt idx="721">
                  <c:v>236</c:v>
                </c:pt>
                <c:pt idx="722">
                  <c:v>231</c:v>
                </c:pt>
                <c:pt idx="723">
                  <c:v>230</c:v>
                </c:pt>
                <c:pt idx="724">
                  <c:v>231</c:v>
                </c:pt>
                <c:pt idx="725">
                  <c:v>212</c:v>
                </c:pt>
                <c:pt idx="726">
                  <c:v>223</c:v>
                </c:pt>
                <c:pt idx="727">
                  <c:v>211</c:v>
                </c:pt>
                <c:pt idx="728">
                  <c:v>217</c:v>
                </c:pt>
                <c:pt idx="729">
                  <c:v>219</c:v>
                </c:pt>
                <c:pt idx="730">
                  <c:v>223</c:v>
                </c:pt>
                <c:pt idx="731">
                  <c:v>218</c:v>
                </c:pt>
                <c:pt idx="732">
                  <c:v>214</c:v>
                </c:pt>
                <c:pt idx="733">
                  <c:v>218</c:v>
                </c:pt>
                <c:pt idx="734">
                  <c:v>222</c:v>
                </c:pt>
                <c:pt idx="735">
                  <c:v>217</c:v>
                </c:pt>
                <c:pt idx="736">
                  <c:v>215</c:v>
                </c:pt>
                <c:pt idx="737">
                  <c:v>221</c:v>
                </c:pt>
                <c:pt idx="738">
                  <c:v>222</c:v>
                </c:pt>
                <c:pt idx="739">
                  <c:v>220</c:v>
                </c:pt>
                <c:pt idx="740">
                  <c:v>223</c:v>
                </c:pt>
                <c:pt idx="741">
                  <c:v>215</c:v>
                </c:pt>
                <c:pt idx="742">
                  <c:v>205</c:v>
                </c:pt>
                <c:pt idx="743">
                  <c:v>208</c:v>
                </c:pt>
                <c:pt idx="744">
                  <c:v>192</c:v>
                </c:pt>
                <c:pt idx="745">
                  <c:v>187</c:v>
                </c:pt>
                <c:pt idx="746">
                  <c:v>184</c:v>
                </c:pt>
                <c:pt idx="747">
                  <c:v>176</c:v>
                </c:pt>
                <c:pt idx="748">
                  <c:v>173</c:v>
                </c:pt>
                <c:pt idx="749">
                  <c:v>172</c:v>
                </c:pt>
                <c:pt idx="750">
                  <c:v>167</c:v>
                </c:pt>
                <c:pt idx="751">
                  <c:v>159</c:v>
                </c:pt>
                <c:pt idx="752">
                  <c:v>150</c:v>
                </c:pt>
                <c:pt idx="753">
                  <c:v>140</c:v>
                </c:pt>
                <c:pt idx="754">
                  <c:v>137</c:v>
                </c:pt>
                <c:pt idx="755">
                  <c:v>138</c:v>
                </c:pt>
                <c:pt idx="756">
                  <c:v>136</c:v>
                </c:pt>
                <c:pt idx="757">
                  <c:v>146</c:v>
                </c:pt>
                <c:pt idx="758">
                  <c:v>144</c:v>
                </c:pt>
                <c:pt idx="759">
                  <c:v>143</c:v>
                </c:pt>
                <c:pt idx="760">
                  <c:v>144</c:v>
                </c:pt>
                <c:pt idx="761">
                  <c:v>146</c:v>
                </c:pt>
                <c:pt idx="762">
                  <c:v>144</c:v>
                </c:pt>
                <c:pt idx="763">
                  <c:v>142</c:v>
                </c:pt>
                <c:pt idx="764">
                  <c:v>144</c:v>
                </c:pt>
                <c:pt idx="765">
                  <c:v>142</c:v>
                </c:pt>
                <c:pt idx="766">
                  <c:v>144</c:v>
                </c:pt>
                <c:pt idx="767">
                  <c:v>150</c:v>
                </c:pt>
                <c:pt idx="768">
                  <c:v>145</c:v>
                </c:pt>
                <c:pt idx="769">
                  <c:v>135</c:v>
                </c:pt>
                <c:pt idx="770">
                  <c:v>134</c:v>
                </c:pt>
                <c:pt idx="771">
                  <c:v>130</c:v>
                </c:pt>
                <c:pt idx="772">
                  <c:v>134</c:v>
                </c:pt>
                <c:pt idx="773">
                  <c:v>141</c:v>
                </c:pt>
                <c:pt idx="774">
                  <c:v>131</c:v>
                </c:pt>
                <c:pt idx="775">
                  <c:v>132</c:v>
                </c:pt>
                <c:pt idx="776">
                  <c:v>131</c:v>
                </c:pt>
                <c:pt idx="777">
                  <c:v>135</c:v>
                </c:pt>
                <c:pt idx="778">
                  <c:v>134</c:v>
                </c:pt>
                <c:pt idx="779">
                  <c:v>139</c:v>
                </c:pt>
                <c:pt idx="780">
                  <c:v>142</c:v>
                </c:pt>
                <c:pt idx="781">
                  <c:v>144</c:v>
                </c:pt>
                <c:pt idx="782">
                  <c:v>135</c:v>
                </c:pt>
                <c:pt idx="783">
                  <c:v>132</c:v>
                </c:pt>
                <c:pt idx="784">
                  <c:v>119</c:v>
                </c:pt>
                <c:pt idx="785">
                  <c:v>117</c:v>
                </c:pt>
                <c:pt idx="786">
                  <c:v>127</c:v>
                </c:pt>
                <c:pt idx="787">
                  <c:v>133</c:v>
                </c:pt>
                <c:pt idx="788">
                  <c:v>124</c:v>
                </c:pt>
                <c:pt idx="789">
                  <c:v>124</c:v>
                </c:pt>
                <c:pt idx="790">
                  <c:v>116</c:v>
                </c:pt>
                <c:pt idx="791">
                  <c:v>115</c:v>
                </c:pt>
                <c:pt idx="792">
                  <c:v>125</c:v>
                </c:pt>
                <c:pt idx="793">
                  <c:v>131</c:v>
                </c:pt>
                <c:pt idx="794">
                  <c:v>142</c:v>
                </c:pt>
                <c:pt idx="795">
                  <c:v>137</c:v>
                </c:pt>
                <c:pt idx="796">
                  <c:v>137</c:v>
                </c:pt>
                <c:pt idx="797">
                  <c:v>142</c:v>
                </c:pt>
                <c:pt idx="798">
                  <c:v>158</c:v>
                </c:pt>
                <c:pt idx="799">
                  <c:v>149</c:v>
                </c:pt>
                <c:pt idx="800">
                  <c:v>147</c:v>
                </c:pt>
                <c:pt idx="801">
                  <c:v>142</c:v>
                </c:pt>
                <c:pt idx="802">
                  <c:v>135</c:v>
                </c:pt>
                <c:pt idx="803">
                  <c:v>142</c:v>
                </c:pt>
                <c:pt idx="804">
                  <c:v>133</c:v>
                </c:pt>
                <c:pt idx="805">
                  <c:v>135</c:v>
                </c:pt>
                <c:pt idx="806">
                  <c:v>136</c:v>
                </c:pt>
                <c:pt idx="807">
                  <c:v>127</c:v>
                </c:pt>
                <c:pt idx="808">
                  <c:v>129</c:v>
                </c:pt>
                <c:pt idx="809">
                  <c:v>130</c:v>
                </c:pt>
                <c:pt idx="810">
                  <c:v>133</c:v>
                </c:pt>
                <c:pt idx="811">
                  <c:v>142</c:v>
                </c:pt>
                <c:pt idx="812">
                  <c:v>146</c:v>
                </c:pt>
                <c:pt idx="813">
                  <c:v>149</c:v>
                </c:pt>
                <c:pt idx="814">
                  <c:v>157</c:v>
                </c:pt>
                <c:pt idx="815">
                  <c:v>161</c:v>
                </c:pt>
                <c:pt idx="816">
                  <c:v>169</c:v>
                </c:pt>
                <c:pt idx="817">
                  <c:v>170</c:v>
                </c:pt>
                <c:pt idx="818">
                  <c:v>167</c:v>
                </c:pt>
                <c:pt idx="819">
                  <c:v>178</c:v>
                </c:pt>
                <c:pt idx="820">
                  <c:v>187</c:v>
                </c:pt>
                <c:pt idx="821">
                  <c:v>186</c:v>
                </c:pt>
                <c:pt idx="822">
                  <c:v>186</c:v>
                </c:pt>
                <c:pt idx="823">
                  <c:v>179</c:v>
                </c:pt>
                <c:pt idx="824">
                  <c:v>174</c:v>
                </c:pt>
                <c:pt idx="825">
                  <c:v>170</c:v>
                </c:pt>
                <c:pt idx="826">
                  <c:v>168</c:v>
                </c:pt>
                <c:pt idx="827">
                  <c:v>164</c:v>
                </c:pt>
                <c:pt idx="828">
                  <c:v>160</c:v>
                </c:pt>
                <c:pt idx="829">
                  <c:v>159</c:v>
                </c:pt>
                <c:pt idx="830">
                  <c:v>158</c:v>
                </c:pt>
                <c:pt idx="831">
                  <c:v>148</c:v>
                </c:pt>
                <c:pt idx="832">
                  <c:v>144</c:v>
                </c:pt>
                <c:pt idx="833">
                  <c:v>148</c:v>
                </c:pt>
                <c:pt idx="834">
                  <c:v>153</c:v>
                </c:pt>
                <c:pt idx="835">
                  <c:v>154</c:v>
                </c:pt>
                <c:pt idx="836">
                  <c:v>158</c:v>
                </c:pt>
                <c:pt idx="837">
                  <c:v>156</c:v>
                </c:pt>
                <c:pt idx="838">
                  <c:v>149</c:v>
                </c:pt>
                <c:pt idx="839">
                  <c:v>158</c:v>
                </c:pt>
                <c:pt idx="840">
                  <c:v>149</c:v>
                </c:pt>
                <c:pt idx="841">
                  <c:v>154</c:v>
                </c:pt>
                <c:pt idx="842">
                  <c:v>152</c:v>
                </c:pt>
                <c:pt idx="843">
                  <c:v>165</c:v>
                </c:pt>
                <c:pt idx="844">
                  <c:v>152</c:v>
                </c:pt>
                <c:pt idx="845">
                  <c:v>148</c:v>
                </c:pt>
                <c:pt idx="846">
                  <c:v>155</c:v>
                </c:pt>
                <c:pt idx="847">
                  <c:v>155</c:v>
                </c:pt>
                <c:pt idx="848">
                  <c:v>160</c:v>
                </c:pt>
                <c:pt idx="849">
                  <c:v>158</c:v>
                </c:pt>
                <c:pt idx="850">
                  <c:v>161</c:v>
                </c:pt>
                <c:pt idx="851">
                  <c:v>160</c:v>
                </c:pt>
                <c:pt idx="852">
                  <c:v>161</c:v>
                </c:pt>
                <c:pt idx="853">
                  <c:v>157</c:v>
                </c:pt>
                <c:pt idx="854">
                  <c:v>152</c:v>
                </c:pt>
                <c:pt idx="855">
                  <c:v>153</c:v>
                </c:pt>
                <c:pt idx="856">
                  <c:v>148</c:v>
                </c:pt>
                <c:pt idx="857">
                  <c:v>154</c:v>
                </c:pt>
                <c:pt idx="858">
                  <c:v>153</c:v>
                </c:pt>
                <c:pt idx="859">
                  <c:v>158</c:v>
                </c:pt>
                <c:pt idx="860">
                  <c:v>147</c:v>
                </c:pt>
                <c:pt idx="861">
                  <c:v>145</c:v>
                </c:pt>
                <c:pt idx="862">
                  <c:v>137</c:v>
                </c:pt>
                <c:pt idx="863">
                  <c:v>142</c:v>
                </c:pt>
                <c:pt idx="864">
                  <c:v>144</c:v>
                </c:pt>
                <c:pt idx="865">
                  <c:v>155</c:v>
                </c:pt>
                <c:pt idx="866">
                  <c:v>155</c:v>
                </c:pt>
                <c:pt idx="867">
                  <c:v>158</c:v>
                </c:pt>
                <c:pt idx="868">
                  <c:v>161</c:v>
                </c:pt>
                <c:pt idx="869">
                  <c:v>169</c:v>
                </c:pt>
                <c:pt idx="870">
                  <c:v>162</c:v>
                </c:pt>
                <c:pt idx="871">
                  <c:v>165</c:v>
                </c:pt>
                <c:pt idx="872">
                  <c:v>157</c:v>
                </c:pt>
                <c:pt idx="873">
                  <c:v>148</c:v>
                </c:pt>
                <c:pt idx="874">
                  <c:v>156</c:v>
                </c:pt>
                <c:pt idx="875">
                  <c:v>149</c:v>
                </c:pt>
                <c:pt idx="876">
                  <c:v>158</c:v>
                </c:pt>
                <c:pt idx="877">
                  <c:v>158</c:v>
                </c:pt>
                <c:pt idx="878">
                  <c:v>157</c:v>
                </c:pt>
                <c:pt idx="879">
                  <c:v>153</c:v>
                </c:pt>
                <c:pt idx="880">
                  <c:v>156</c:v>
                </c:pt>
                <c:pt idx="881">
                  <c:v>159</c:v>
                </c:pt>
                <c:pt idx="882">
                  <c:v>162</c:v>
                </c:pt>
                <c:pt idx="883">
                  <c:v>163</c:v>
                </c:pt>
                <c:pt idx="884">
                  <c:v>170</c:v>
                </c:pt>
                <c:pt idx="885">
                  <c:v>168</c:v>
                </c:pt>
                <c:pt idx="886">
                  <c:v>177</c:v>
                </c:pt>
                <c:pt idx="887">
                  <c:v>168</c:v>
                </c:pt>
                <c:pt idx="888">
                  <c:v>168</c:v>
                </c:pt>
                <c:pt idx="889">
                  <c:v>171</c:v>
                </c:pt>
                <c:pt idx="890">
                  <c:v>170</c:v>
                </c:pt>
                <c:pt idx="891">
                  <c:v>168</c:v>
                </c:pt>
                <c:pt idx="892">
                  <c:v>174</c:v>
                </c:pt>
                <c:pt idx="893">
                  <c:v>169</c:v>
                </c:pt>
                <c:pt idx="894">
                  <c:v>166</c:v>
                </c:pt>
                <c:pt idx="895">
                  <c:v>170</c:v>
                </c:pt>
                <c:pt idx="896">
                  <c:v>163</c:v>
                </c:pt>
                <c:pt idx="897">
                  <c:v>165</c:v>
                </c:pt>
                <c:pt idx="898">
                  <c:v>161</c:v>
                </c:pt>
                <c:pt idx="899">
                  <c:v>169</c:v>
                </c:pt>
                <c:pt idx="900">
                  <c:v>167</c:v>
                </c:pt>
                <c:pt idx="901">
                  <c:v>178</c:v>
                </c:pt>
                <c:pt idx="902">
                  <c:v>179</c:v>
                </c:pt>
                <c:pt idx="903">
                  <c:v>190</c:v>
                </c:pt>
                <c:pt idx="904">
                  <c:v>179</c:v>
                </c:pt>
                <c:pt idx="905">
                  <c:v>186</c:v>
                </c:pt>
                <c:pt idx="906">
                  <c:v>177</c:v>
                </c:pt>
                <c:pt idx="907">
                  <c:v>173</c:v>
                </c:pt>
                <c:pt idx="908">
                  <c:v>178</c:v>
                </c:pt>
                <c:pt idx="909">
                  <c:v>182</c:v>
                </c:pt>
                <c:pt idx="910">
                  <c:v>184</c:v>
                </c:pt>
                <c:pt idx="911">
                  <c:v>183</c:v>
                </c:pt>
                <c:pt idx="912">
                  <c:v>177</c:v>
                </c:pt>
                <c:pt idx="913">
                  <c:v>172</c:v>
                </c:pt>
                <c:pt idx="914">
                  <c:v>177</c:v>
                </c:pt>
                <c:pt idx="915">
                  <c:v>185</c:v>
                </c:pt>
                <c:pt idx="916">
                  <c:v>187</c:v>
                </c:pt>
                <c:pt idx="917">
                  <c:v>193</c:v>
                </c:pt>
                <c:pt idx="918">
                  <c:v>197</c:v>
                </c:pt>
                <c:pt idx="919">
                  <c:v>189</c:v>
                </c:pt>
                <c:pt idx="920">
                  <c:v>198</c:v>
                </c:pt>
                <c:pt idx="921">
                  <c:v>189</c:v>
                </c:pt>
                <c:pt idx="922">
                  <c:v>180</c:v>
                </c:pt>
                <c:pt idx="923">
                  <c:v>178</c:v>
                </c:pt>
                <c:pt idx="924">
                  <c:v>171</c:v>
                </c:pt>
                <c:pt idx="925">
                  <c:v>170</c:v>
                </c:pt>
                <c:pt idx="926">
                  <c:v>173</c:v>
                </c:pt>
                <c:pt idx="927">
                  <c:v>173</c:v>
                </c:pt>
                <c:pt idx="928">
                  <c:v>169</c:v>
                </c:pt>
                <c:pt idx="929">
                  <c:v>155</c:v>
                </c:pt>
                <c:pt idx="930">
                  <c:v>150</c:v>
                </c:pt>
                <c:pt idx="931">
                  <c:v>146</c:v>
                </c:pt>
                <c:pt idx="932">
                  <c:v>148</c:v>
                </c:pt>
                <c:pt idx="933">
                  <c:v>146</c:v>
                </c:pt>
                <c:pt idx="934">
                  <c:v>141</c:v>
                </c:pt>
                <c:pt idx="935">
                  <c:v>146</c:v>
                </c:pt>
                <c:pt idx="936">
                  <c:v>149</c:v>
                </c:pt>
                <c:pt idx="937">
                  <c:v>157</c:v>
                </c:pt>
                <c:pt idx="938">
                  <c:v>157</c:v>
                </c:pt>
                <c:pt idx="939">
                  <c:v>168</c:v>
                </c:pt>
                <c:pt idx="940">
                  <c:v>181</c:v>
                </c:pt>
                <c:pt idx="941">
                  <c:v>189</c:v>
                </c:pt>
                <c:pt idx="942">
                  <c:v>199</c:v>
                </c:pt>
                <c:pt idx="943">
                  <c:v>197</c:v>
                </c:pt>
                <c:pt idx="944">
                  <c:v>207</c:v>
                </c:pt>
                <c:pt idx="945">
                  <c:v>220</c:v>
                </c:pt>
                <c:pt idx="946">
                  <c:v>223</c:v>
                </c:pt>
                <c:pt idx="947">
                  <c:v>215</c:v>
                </c:pt>
                <c:pt idx="948">
                  <c:v>202</c:v>
                </c:pt>
                <c:pt idx="949">
                  <c:v>205</c:v>
                </c:pt>
                <c:pt idx="950">
                  <c:v>203</c:v>
                </c:pt>
                <c:pt idx="951">
                  <c:v>209</c:v>
                </c:pt>
                <c:pt idx="952">
                  <c:v>215</c:v>
                </c:pt>
                <c:pt idx="953">
                  <c:v>216</c:v>
                </c:pt>
                <c:pt idx="954">
                  <c:v>227</c:v>
                </c:pt>
                <c:pt idx="955">
                  <c:v>231</c:v>
                </c:pt>
                <c:pt idx="956">
                  <c:v>241</c:v>
                </c:pt>
                <c:pt idx="957">
                  <c:v>265</c:v>
                </c:pt>
                <c:pt idx="958">
                  <c:v>275</c:v>
                </c:pt>
                <c:pt idx="959">
                  <c:v>264</c:v>
                </c:pt>
                <c:pt idx="960">
                  <c:v>257</c:v>
                </c:pt>
                <c:pt idx="961">
                  <c:v>237</c:v>
                </c:pt>
                <c:pt idx="962">
                  <c:v>243</c:v>
                </c:pt>
                <c:pt idx="963">
                  <c:v>235</c:v>
                </c:pt>
                <c:pt idx="964">
                  <c:v>243</c:v>
                </c:pt>
                <c:pt idx="965">
                  <c:v>241</c:v>
                </c:pt>
                <c:pt idx="966">
                  <c:v>247</c:v>
                </c:pt>
                <c:pt idx="967">
                  <c:v>237</c:v>
                </c:pt>
                <c:pt idx="968">
                  <c:v>197</c:v>
                </c:pt>
                <c:pt idx="969">
                  <c:v>206</c:v>
                </c:pt>
                <c:pt idx="970">
                  <c:v>215</c:v>
                </c:pt>
                <c:pt idx="971">
                  <c:v>219</c:v>
                </c:pt>
                <c:pt idx="972">
                  <c:v>226</c:v>
                </c:pt>
                <c:pt idx="973">
                  <c:v>238</c:v>
                </c:pt>
                <c:pt idx="974">
                  <c:v>249</c:v>
                </c:pt>
                <c:pt idx="975">
                  <c:v>255</c:v>
                </c:pt>
                <c:pt idx="976">
                  <c:v>253</c:v>
                </c:pt>
                <c:pt idx="977">
                  <c:v>264</c:v>
                </c:pt>
                <c:pt idx="978">
                  <c:v>259</c:v>
                </c:pt>
                <c:pt idx="979">
                  <c:v>259</c:v>
                </c:pt>
                <c:pt idx="980">
                  <c:v>254</c:v>
                </c:pt>
                <c:pt idx="981">
                  <c:v>259</c:v>
                </c:pt>
                <c:pt idx="982">
                  <c:v>259</c:v>
                </c:pt>
                <c:pt idx="983">
                  <c:v>260</c:v>
                </c:pt>
                <c:pt idx="984">
                  <c:v>265</c:v>
                </c:pt>
                <c:pt idx="985">
                  <c:v>265</c:v>
                </c:pt>
                <c:pt idx="986">
                  <c:v>281</c:v>
                </c:pt>
                <c:pt idx="987">
                  <c:v>285</c:v>
                </c:pt>
                <c:pt idx="988">
                  <c:v>294</c:v>
                </c:pt>
                <c:pt idx="989">
                  <c:v>302</c:v>
                </c:pt>
                <c:pt idx="990">
                  <c:v>295</c:v>
                </c:pt>
                <c:pt idx="991">
                  <c:v>296</c:v>
                </c:pt>
                <c:pt idx="992">
                  <c:v>299</c:v>
                </c:pt>
                <c:pt idx="993">
                  <c:v>302</c:v>
                </c:pt>
                <c:pt idx="994">
                  <c:v>305</c:v>
                </c:pt>
                <c:pt idx="995">
                  <c:v>315</c:v>
                </c:pt>
                <c:pt idx="996">
                  <c:v>330</c:v>
                </c:pt>
                <c:pt idx="997">
                  <c:v>315</c:v>
                </c:pt>
                <c:pt idx="998">
                  <c:v>311</c:v>
                </c:pt>
                <c:pt idx="999">
                  <c:v>310</c:v>
                </c:pt>
                <c:pt idx="1000">
                  <c:v>310</c:v>
                </c:pt>
                <c:pt idx="1001">
                  <c:v>299</c:v>
                </c:pt>
                <c:pt idx="1002">
                  <c:v>295</c:v>
                </c:pt>
                <c:pt idx="1003">
                  <c:v>288</c:v>
                </c:pt>
                <c:pt idx="1004">
                  <c:v>284</c:v>
                </c:pt>
                <c:pt idx="1005">
                  <c:v>291</c:v>
                </c:pt>
                <c:pt idx="1006">
                  <c:v>289</c:v>
                </c:pt>
                <c:pt idx="1007">
                  <c:v>291</c:v>
                </c:pt>
                <c:pt idx="1008">
                  <c:v>273</c:v>
                </c:pt>
                <c:pt idx="1009">
                  <c:v>289</c:v>
                </c:pt>
                <c:pt idx="1010">
                  <c:v>297</c:v>
                </c:pt>
                <c:pt idx="1011">
                  <c:v>289</c:v>
                </c:pt>
                <c:pt idx="1012">
                  <c:v>282</c:v>
                </c:pt>
                <c:pt idx="1013">
                  <c:v>278</c:v>
                </c:pt>
                <c:pt idx="1014">
                  <c:v>279</c:v>
                </c:pt>
                <c:pt idx="1015">
                  <c:v>278</c:v>
                </c:pt>
                <c:pt idx="1016">
                  <c:v>279</c:v>
                </c:pt>
                <c:pt idx="1017">
                  <c:v>269</c:v>
                </c:pt>
                <c:pt idx="1018">
                  <c:v>275</c:v>
                </c:pt>
                <c:pt idx="1019">
                  <c:v>255</c:v>
                </c:pt>
                <c:pt idx="1020">
                  <c:v>264</c:v>
                </c:pt>
                <c:pt idx="1021">
                  <c:v>254</c:v>
                </c:pt>
                <c:pt idx="1022">
                  <c:v>267</c:v>
                </c:pt>
                <c:pt idx="1023">
                  <c:v>278</c:v>
                </c:pt>
                <c:pt idx="1024">
                  <c:v>290</c:v>
                </c:pt>
                <c:pt idx="1025">
                  <c:v>287</c:v>
                </c:pt>
                <c:pt idx="1026">
                  <c:v>282</c:v>
                </c:pt>
                <c:pt idx="1027">
                  <c:v>281</c:v>
                </c:pt>
                <c:pt idx="1028">
                  <c:v>271</c:v>
                </c:pt>
                <c:pt idx="1029">
                  <c:v>283</c:v>
                </c:pt>
                <c:pt idx="1030">
                  <c:v>282</c:v>
                </c:pt>
                <c:pt idx="1031">
                  <c:v>292</c:v>
                </c:pt>
                <c:pt idx="1032">
                  <c:v>283</c:v>
                </c:pt>
                <c:pt idx="1033">
                  <c:v>282</c:v>
                </c:pt>
                <c:pt idx="1034">
                  <c:v>282</c:v>
                </c:pt>
                <c:pt idx="1035">
                  <c:v>276</c:v>
                </c:pt>
                <c:pt idx="1036">
                  <c:v>287</c:v>
                </c:pt>
                <c:pt idx="1037">
                  <c:v>288</c:v>
                </c:pt>
                <c:pt idx="1038">
                  <c:v>291</c:v>
                </c:pt>
                <c:pt idx="1039">
                  <c:v>285</c:v>
                </c:pt>
                <c:pt idx="1040">
                  <c:v>271</c:v>
                </c:pt>
                <c:pt idx="1041">
                  <c:v>281</c:v>
                </c:pt>
                <c:pt idx="1042">
                  <c:v>274</c:v>
                </c:pt>
                <c:pt idx="1043">
                  <c:v>284</c:v>
                </c:pt>
                <c:pt idx="1044">
                  <c:v>287</c:v>
                </c:pt>
                <c:pt idx="1045">
                  <c:v>296</c:v>
                </c:pt>
                <c:pt idx="1046">
                  <c:v>306</c:v>
                </c:pt>
                <c:pt idx="1047">
                  <c:v>305</c:v>
                </c:pt>
                <c:pt idx="1048">
                  <c:v>309</c:v>
                </c:pt>
                <c:pt idx="1049">
                  <c:v>310</c:v>
                </c:pt>
                <c:pt idx="1050">
                  <c:v>300</c:v>
                </c:pt>
                <c:pt idx="1051">
                  <c:v>294</c:v>
                </c:pt>
                <c:pt idx="1052">
                  <c:v>298</c:v>
                </c:pt>
                <c:pt idx="1053">
                  <c:v>305</c:v>
                </c:pt>
                <c:pt idx="1054">
                  <c:v>311</c:v>
                </c:pt>
                <c:pt idx="1055">
                  <c:v>318</c:v>
                </c:pt>
                <c:pt idx="1056">
                  <c:v>319</c:v>
                </c:pt>
                <c:pt idx="1057">
                  <c:v>320</c:v>
                </c:pt>
                <c:pt idx="1058">
                  <c:v>326</c:v>
                </c:pt>
                <c:pt idx="1059">
                  <c:v>335</c:v>
                </c:pt>
                <c:pt idx="1060">
                  <c:v>337</c:v>
                </c:pt>
                <c:pt idx="1061">
                  <c:v>337</c:v>
                </c:pt>
                <c:pt idx="1062">
                  <c:v>343</c:v>
                </c:pt>
                <c:pt idx="1063">
                  <c:v>354</c:v>
                </c:pt>
                <c:pt idx="1064">
                  <c:v>340</c:v>
                </c:pt>
                <c:pt idx="1065">
                  <c:v>342</c:v>
                </c:pt>
                <c:pt idx="1066">
                  <c:v>343</c:v>
                </c:pt>
                <c:pt idx="1067">
                  <c:v>325</c:v>
                </c:pt>
                <c:pt idx="1068">
                  <c:v>316</c:v>
                </c:pt>
                <c:pt idx="1069">
                  <c:v>327</c:v>
                </c:pt>
                <c:pt idx="1070">
                  <c:v>323</c:v>
                </c:pt>
                <c:pt idx="1071">
                  <c:v>318</c:v>
                </c:pt>
                <c:pt idx="1072">
                  <c:v>324</c:v>
                </c:pt>
                <c:pt idx="1073">
                  <c:v>324</c:v>
                </c:pt>
                <c:pt idx="1074">
                  <c:v>339</c:v>
                </c:pt>
                <c:pt idx="1075">
                  <c:v>333</c:v>
                </c:pt>
                <c:pt idx="1076">
                  <c:v>337</c:v>
                </c:pt>
                <c:pt idx="1077">
                  <c:v>337</c:v>
                </c:pt>
                <c:pt idx="1078">
                  <c:v>343</c:v>
                </c:pt>
                <c:pt idx="1079">
                  <c:v>341</c:v>
                </c:pt>
                <c:pt idx="1080">
                  <c:v>350</c:v>
                </c:pt>
                <c:pt idx="1081">
                  <c:v>362</c:v>
                </c:pt>
                <c:pt idx="1082">
                  <c:v>355</c:v>
                </c:pt>
                <c:pt idx="1083">
                  <c:v>355</c:v>
                </c:pt>
                <c:pt idx="1084">
                  <c:v>360</c:v>
                </c:pt>
                <c:pt idx="1085">
                  <c:v>357</c:v>
                </c:pt>
                <c:pt idx="1086">
                  <c:v>361</c:v>
                </c:pt>
                <c:pt idx="1087">
                  <c:v>381</c:v>
                </c:pt>
                <c:pt idx="1088">
                  <c:v>386</c:v>
                </c:pt>
                <c:pt idx="1089">
                  <c:v>390</c:v>
                </c:pt>
                <c:pt idx="1090">
                  <c:v>385</c:v>
                </c:pt>
                <c:pt idx="1091">
                  <c:v>389</c:v>
                </c:pt>
                <c:pt idx="1092">
                  <c:v>384</c:v>
                </c:pt>
                <c:pt idx="1093">
                  <c:v>375</c:v>
                </c:pt>
                <c:pt idx="1094">
                  <c:v>373</c:v>
                </c:pt>
                <c:pt idx="1095">
                  <c:v>370</c:v>
                </c:pt>
                <c:pt idx="1096">
                  <c:v>385</c:v>
                </c:pt>
                <c:pt idx="1097">
                  <c:v>393</c:v>
                </c:pt>
                <c:pt idx="1098">
                  <c:v>392</c:v>
                </c:pt>
                <c:pt idx="1099">
                  <c:v>387</c:v>
                </c:pt>
                <c:pt idx="1100">
                  <c:v>395</c:v>
                </c:pt>
                <c:pt idx="1101">
                  <c:v>395</c:v>
                </c:pt>
                <c:pt idx="1102">
                  <c:v>416</c:v>
                </c:pt>
                <c:pt idx="1103">
                  <c:v>416</c:v>
                </c:pt>
                <c:pt idx="1104">
                  <c:v>413</c:v>
                </c:pt>
                <c:pt idx="1105">
                  <c:v>417</c:v>
                </c:pt>
                <c:pt idx="1106">
                  <c:v>423</c:v>
                </c:pt>
                <c:pt idx="1107">
                  <c:v>422</c:v>
                </c:pt>
                <c:pt idx="1108">
                  <c:v>429</c:v>
                </c:pt>
                <c:pt idx="1109">
                  <c:v>428</c:v>
                </c:pt>
                <c:pt idx="1110">
                  <c:v>423</c:v>
                </c:pt>
                <c:pt idx="1111">
                  <c:v>408</c:v>
                </c:pt>
                <c:pt idx="1112">
                  <c:v>442</c:v>
                </c:pt>
                <c:pt idx="1113">
                  <c:v>429</c:v>
                </c:pt>
                <c:pt idx="1114">
                  <c:v>419</c:v>
                </c:pt>
                <c:pt idx="1115">
                  <c:v>412</c:v>
                </c:pt>
                <c:pt idx="1116">
                  <c:v>413</c:v>
                </c:pt>
                <c:pt idx="1117">
                  <c:v>401</c:v>
                </c:pt>
                <c:pt idx="1118">
                  <c:v>387</c:v>
                </c:pt>
                <c:pt idx="1119">
                  <c:v>364</c:v>
                </c:pt>
                <c:pt idx="1120">
                  <c:v>346</c:v>
                </c:pt>
                <c:pt idx="1121">
                  <c:v>341</c:v>
                </c:pt>
                <c:pt idx="1122">
                  <c:v>324</c:v>
                </c:pt>
                <c:pt idx="1123">
                  <c:v>318</c:v>
                </c:pt>
                <c:pt idx="1124">
                  <c:v>309</c:v>
                </c:pt>
                <c:pt idx="1125">
                  <c:v>283</c:v>
                </c:pt>
                <c:pt idx="1126">
                  <c:v>273</c:v>
                </c:pt>
                <c:pt idx="1127">
                  <c:v>269</c:v>
                </c:pt>
                <c:pt idx="1128">
                  <c:v>260</c:v>
                </c:pt>
                <c:pt idx="1129">
                  <c:v>241</c:v>
                </c:pt>
                <c:pt idx="1130">
                  <c:v>228</c:v>
                </c:pt>
                <c:pt idx="1131">
                  <c:v>215</c:v>
                </c:pt>
                <c:pt idx="1132">
                  <c:v>217</c:v>
                </c:pt>
                <c:pt idx="1133">
                  <c:v>224</c:v>
                </c:pt>
                <c:pt idx="1134">
                  <c:v>224</c:v>
                </c:pt>
                <c:pt idx="1135">
                  <c:v>205</c:v>
                </c:pt>
                <c:pt idx="1136">
                  <c:v>202</c:v>
                </c:pt>
                <c:pt idx="1137">
                  <c:v>196</c:v>
                </c:pt>
                <c:pt idx="1138">
                  <c:v>190</c:v>
                </c:pt>
                <c:pt idx="1139">
                  <c:v>181</c:v>
                </c:pt>
                <c:pt idx="1140">
                  <c:v>180</c:v>
                </c:pt>
                <c:pt idx="1141">
                  <c:v>187</c:v>
                </c:pt>
                <c:pt idx="1142">
                  <c:v>179</c:v>
                </c:pt>
                <c:pt idx="1143">
                  <c:v>183</c:v>
                </c:pt>
                <c:pt idx="1144">
                  <c:v>196</c:v>
                </c:pt>
                <c:pt idx="1145">
                  <c:v>219</c:v>
                </c:pt>
                <c:pt idx="1146">
                  <c:v>229</c:v>
                </c:pt>
                <c:pt idx="1147">
                  <c:v>234</c:v>
                </c:pt>
                <c:pt idx="1148">
                  <c:v>244</c:v>
                </c:pt>
                <c:pt idx="1149">
                  <c:v>257</c:v>
                </c:pt>
                <c:pt idx="1150">
                  <c:v>261</c:v>
                </c:pt>
                <c:pt idx="1151">
                  <c:v>277</c:v>
                </c:pt>
                <c:pt idx="1152">
                  <c:v>272</c:v>
                </c:pt>
                <c:pt idx="1153">
                  <c:v>280</c:v>
                </c:pt>
                <c:pt idx="1154">
                  <c:v>286</c:v>
                </c:pt>
                <c:pt idx="1155">
                  <c:v>295</c:v>
                </c:pt>
                <c:pt idx="1156">
                  <c:v>288</c:v>
                </c:pt>
                <c:pt idx="1157">
                  <c:v>293</c:v>
                </c:pt>
                <c:pt idx="1158">
                  <c:v>297</c:v>
                </c:pt>
                <c:pt idx="1159">
                  <c:v>303</c:v>
                </c:pt>
                <c:pt idx="1160">
                  <c:v>305</c:v>
                </c:pt>
                <c:pt idx="1161">
                  <c:v>309</c:v>
                </c:pt>
                <c:pt idx="1162">
                  <c:v>312</c:v>
                </c:pt>
                <c:pt idx="1163">
                  <c:v>330</c:v>
                </c:pt>
                <c:pt idx="1164">
                  <c:v>332</c:v>
                </c:pt>
                <c:pt idx="1165">
                  <c:v>361</c:v>
                </c:pt>
                <c:pt idx="1166">
                  <c:v>375</c:v>
                </c:pt>
                <c:pt idx="1167">
                  <c:v>379</c:v>
                </c:pt>
                <c:pt idx="1168">
                  <c:v>383</c:v>
                </c:pt>
                <c:pt idx="1169">
                  <c:v>393</c:v>
                </c:pt>
                <c:pt idx="1170">
                  <c:v>409</c:v>
                </c:pt>
                <c:pt idx="1171">
                  <c:v>416</c:v>
                </c:pt>
                <c:pt idx="1172">
                  <c:v>418</c:v>
                </c:pt>
                <c:pt idx="1173">
                  <c:v>427</c:v>
                </c:pt>
                <c:pt idx="1174">
                  <c:v>425</c:v>
                </c:pt>
                <c:pt idx="1175">
                  <c:v>437</c:v>
                </c:pt>
                <c:pt idx="1176">
                  <c:v>444</c:v>
                </c:pt>
                <c:pt idx="1177">
                  <c:v>445</c:v>
                </c:pt>
                <c:pt idx="1178">
                  <c:v>443</c:v>
                </c:pt>
                <c:pt idx="1179">
                  <c:v>440</c:v>
                </c:pt>
                <c:pt idx="1180">
                  <c:v>456</c:v>
                </c:pt>
                <c:pt idx="1181">
                  <c:v>456</c:v>
                </c:pt>
                <c:pt idx="1182">
                  <c:v>466</c:v>
                </c:pt>
                <c:pt idx="1183">
                  <c:v>474</c:v>
                </c:pt>
                <c:pt idx="1184">
                  <c:v>489</c:v>
                </c:pt>
                <c:pt idx="1185">
                  <c:v>502</c:v>
                </c:pt>
                <c:pt idx="1186">
                  <c:v>505</c:v>
                </c:pt>
                <c:pt idx="1187">
                  <c:v>506</c:v>
                </c:pt>
                <c:pt idx="1188">
                  <c:v>514</c:v>
                </c:pt>
                <c:pt idx="1189">
                  <c:v>513</c:v>
                </c:pt>
                <c:pt idx="1190">
                  <c:v>528</c:v>
                </c:pt>
                <c:pt idx="1191">
                  <c:v>544</c:v>
                </c:pt>
                <c:pt idx="1192">
                  <c:v>538</c:v>
                </c:pt>
                <c:pt idx="1193">
                  <c:v>555</c:v>
                </c:pt>
                <c:pt idx="1194">
                  <c:v>545</c:v>
                </c:pt>
                <c:pt idx="1195">
                  <c:v>561</c:v>
                </c:pt>
                <c:pt idx="1196">
                  <c:v>574</c:v>
                </c:pt>
                <c:pt idx="1197">
                  <c:v>583</c:v>
                </c:pt>
                <c:pt idx="1198">
                  <c:v>587</c:v>
                </c:pt>
                <c:pt idx="1199">
                  <c:v>592</c:v>
                </c:pt>
                <c:pt idx="1200">
                  <c:v>580</c:v>
                </c:pt>
                <c:pt idx="1201">
                  <c:v>591</c:v>
                </c:pt>
                <c:pt idx="1202">
                  <c:v>603</c:v>
                </c:pt>
                <c:pt idx="1203">
                  <c:v>611</c:v>
                </c:pt>
                <c:pt idx="1204">
                  <c:v>636</c:v>
                </c:pt>
                <c:pt idx="1205">
                  <c:v>655</c:v>
                </c:pt>
                <c:pt idx="1206">
                  <c:v>672</c:v>
                </c:pt>
                <c:pt idx="1207">
                  <c:v>665</c:v>
                </c:pt>
                <c:pt idx="1208">
                  <c:v>663</c:v>
                </c:pt>
                <c:pt idx="1209">
                  <c:v>670</c:v>
                </c:pt>
                <c:pt idx="1210">
                  <c:v>673</c:v>
                </c:pt>
                <c:pt idx="1211">
                  <c:v>687</c:v>
                </c:pt>
                <c:pt idx="1212">
                  <c:v>690</c:v>
                </c:pt>
                <c:pt idx="1213">
                  <c:v>695</c:v>
                </c:pt>
                <c:pt idx="1214">
                  <c:v>695</c:v>
                </c:pt>
                <c:pt idx="1215">
                  <c:v>696</c:v>
                </c:pt>
                <c:pt idx="1216">
                  <c:v>718</c:v>
                </c:pt>
                <c:pt idx="1217">
                  <c:v>720</c:v>
                </c:pt>
                <c:pt idx="1218">
                  <c:v>731</c:v>
                </c:pt>
                <c:pt idx="1219">
                  <c:v>724</c:v>
                </c:pt>
                <c:pt idx="1220">
                  <c:v>742</c:v>
                </c:pt>
                <c:pt idx="1221">
                  <c:v>763</c:v>
                </c:pt>
                <c:pt idx="1222">
                  <c:v>756</c:v>
                </c:pt>
                <c:pt idx="1223">
                  <c:v>771</c:v>
                </c:pt>
                <c:pt idx="1224">
                  <c:v>765</c:v>
                </c:pt>
                <c:pt idx="1225">
                  <c:v>777</c:v>
                </c:pt>
                <c:pt idx="1226">
                  <c:v>789</c:v>
                </c:pt>
                <c:pt idx="1227">
                  <c:v>798</c:v>
                </c:pt>
                <c:pt idx="1228">
                  <c:v>809</c:v>
                </c:pt>
                <c:pt idx="1229">
                  <c:v>818</c:v>
                </c:pt>
                <c:pt idx="1230">
                  <c:v>805</c:v>
                </c:pt>
                <c:pt idx="1231">
                  <c:v>798</c:v>
                </c:pt>
                <c:pt idx="1232">
                  <c:v>783</c:v>
                </c:pt>
                <c:pt idx="1233">
                  <c:v>801</c:v>
                </c:pt>
                <c:pt idx="1234">
                  <c:v>827</c:v>
                </c:pt>
                <c:pt idx="1235">
                  <c:v>839</c:v>
                </c:pt>
                <c:pt idx="1236">
                  <c:v>851</c:v>
                </c:pt>
                <c:pt idx="1237">
                  <c:v>877</c:v>
                </c:pt>
                <c:pt idx="1238">
                  <c:v>886</c:v>
                </c:pt>
                <c:pt idx="1239">
                  <c:v>880</c:v>
                </c:pt>
                <c:pt idx="1240">
                  <c:v>913</c:v>
                </c:pt>
                <c:pt idx="1241">
                  <c:v>926</c:v>
                </c:pt>
                <c:pt idx="1242">
                  <c:v>934</c:v>
                </c:pt>
                <c:pt idx="1243">
                  <c:v>947</c:v>
                </c:pt>
                <c:pt idx="1244">
                  <c:v>954</c:v>
                </c:pt>
                <c:pt idx="1245">
                  <c:v>958</c:v>
                </c:pt>
                <c:pt idx="1246">
                  <c:v>959</c:v>
                </c:pt>
                <c:pt idx="1247">
                  <c:v>969</c:v>
                </c:pt>
                <c:pt idx="1248">
                  <c:v>984</c:v>
                </c:pt>
                <c:pt idx="1249">
                  <c:v>1003</c:v>
                </c:pt>
                <c:pt idx="1250">
                  <c:v>1006</c:v>
                </c:pt>
                <c:pt idx="1251">
                  <c:v>1007</c:v>
                </c:pt>
                <c:pt idx="1252">
                  <c:v>1013</c:v>
                </c:pt>
                <c:pt idx="1253">
                  <c:v>1021</c:v>
                </c:pt>
                <c:pt idx="1254">
                  <c:v>1025</c:v>
                </c:pt>
                <c:pt idx="1255">
                  <c:v>1031</c:v>
                </c:pt>
                <c:pt idx="1256">
                  <c:v>1055</c:v>
                </c:pt>
                <c:pt idx="1257">
                  <c:v>1066</c:v>
                </c:pt>
                <c:pt idx="1258">
                  <c:v>1069</c:v>
                </c:pt>
                <c:pt idx="1259">
                  <c:v>1064</c:v>
                </c:pt>
                <c:pt idx="1260">
                  <c:v>1057</c:v>
                </c:pt>
                <c:pt idx="1261">
                  <c:v>1062</c:v>
                </c:pt>
                <c:pt idx="1262">
                  <c:v>1071</c:v>
                </c:pt>
                <c:pt idx="1263">
                  <c:v>1060</c:v>
                </c:pt>
                <c:pt idx="1264">
                  <c:v>1070</c:v>
                </c:pt>
                <c:pt idx="1265">
                  <c:v>1080</c:v>
                </c:pt>
                <c:pt idx="1266">
                  <c:v>1079</c:v>
                </c:pt>
                <c:pt idx="1267">
                  <c:v>1078</c:v>
                </c:pt>
                <c:pt idx="1268">
                  <c:v>1112</c:v>
                </c:pt>
                <c:pt idx="1269">
                  <c:v>1133</c:v>
                </c:pt>
                <c:pt idx="1270">
                  <c:v>1125</c:v>
                </c:pt>
                <c:pt idx="1271">
                  <c:v>1130</c:v>
                </c:pt>
                <c:pt idx="1272">
                  <c:v>1132</c:v>
                </c:pt>
                <c:pt idx="1273">
                  <c:v>1161</c:v>
                </c:pt>
                <c:pt idx="1274">
                  <c:v>1196</c:v>
                </c:pt>
                <c:pt idx="1275">
                  <c:v>1201</c:v>
                </c:pt>
                <c:pt idx="1276">
                  <c:v>1193</c:v>
                </c:pt>
                <c:pt idx="1277">
                  <c:v>1191</c:v>
                </c:pt>
                <c:pt idx="1278">
                  <c:v>1191</c:v>
                </c:pt>
                <c:pt idx="1279">
                  <c:v>1223</c:v>
                </c:pt>
                <c:pt idx="1280">
                  <c:v>1225</c:v>
                </c:pt>
                <c:pt idx="1281">
                  <c:v>1245</c:v>
                </c:pt>
                <c:pt idx="1282">
                  <c:v>1263</c:v>
                </c:pt>
                <c:pt idx="1283">
                  <c:v>1272</c:v>
                </c:pt>
                <c:pt idx="1284">
                  <c:v>1265</c:v>
                </c:pt>
                <c:pt idx="1285">
                  <c:v>1293</c:v>
                </c:pt>
                <c:pt idx="1286">
                  <c:v>1296</c:v>
                </c:pt>
                <c:pt idx="1287">
                  <c:v>1317</c:v>
                </c:pt>
                <c:pt idx="1288">
                  <c:v>1313</c:v>
                </c:pt>
                <c:pt idx="1289">
                  <c:v>1318</c:v>
                </c:pt>
                <c:pt idx="1290">
                  <c:v>1329</c:v>
                </c:pt>
                <c:pt idx="1291">
                  <c:v>1322</c:v>
                </c:pt>
                <c:pt idx="1292">
                  <c:v>1337</c:v>
                </c:pt>
                <c:pt idx="1293">
                  <c:v>1328</c:v>
                </c:pt>
                <c:pt idx="1294">
                  <c:v>1355</c:v>
                </c:pt>
                <c:pt idx="1295">
                  <c:v>1372</c:v>
                </c:pt>
                <c:pt idx="1296">
                  <c:v>1382</c:v>
                </c:pt>
                <c:pt idx="1297">
                  <c:v>1383</c:v>
                </c:pt>
                <c:pt idx="1298">
                  <c:v>1386</c:v>
                </c:pt>
                <c:pt idx="1299">
                  <c:v>1414</c:v>
                </c:pt>
                <c:pt idx="1300">
                  <c:v>1405</c:v>
                </c:pt>
                <c:pt idx="1301">
                  <c:v>1421</c:v>
                </c:pt>
                <c:pt idx="1302">
                  <c:v>1421</c:v>
                </c:pt>
                <c:pt idx="1303">
                  <c:v>1419</c:v>
                </c:pt>
                <c:pt idx="1304">
                  <c:v>1427</c:v>
                </c:pt>
                <c:pt idx="1305">
                  <c:v>1414</c:v>
                </c:pt>
                <c:pt idx="1306">
                  <c:v>1416</c:v>
                </c:pt>
                <c:pt idx="1307">
                  <c:v>1429</c:v>
                </c:pt>
                <c:pt idx="1308">
                  <c:v>1432</c:v>
                </c:pt>
                <c:pt idx="1309">
                  <c:v>1425</c:v>
                </c:pt>
                <c:pt idx="1310">
                  <c:v>1408</c:v>
                </c:pt>
                <c:pt idx="1311">
                  <c:v>1419</c:v>
                </c:pt>
                <c:pt idx="1312">
                  <c:v>1409</c:v>
                </c:pt>
                <c:pt idx="1313">
                  <c:v>1413</c:v>
                </c:pt>
                <c:pt idx="1314">
                  <c:v>1402</c:v>
                </c:pt>
                <c:pt idx="1315">
                  <c:v>1410</c:v>
                </c:pt>
                <c:pt idx="1316">
                  <c:v>1398</c:v>
                </c:pt>
                <c:pt idx="1317">
                  <c:v>1411</c:v>
                </c:pt>
                <c:pt idx="1318">
                  <c:v>1410</c:v>
                </c:pt>
                <c:pt idx="1319">
                  <c:v>1408</c:v>
                </c:pt>
                <c:pt idx="1320">
                  <c:v>1373</c:v>
                </c:pt>
                <c:pt idx="1321">
                  <c:v>1389</c:v>
                </c:pt>
                <c:pt idx="1322">
                  <c:v>1390</c:v>
                </c:pt>
                <c:pt idx="1323">
                  <c:v>1388</c:v>
                </c:pt>
                <c:pt idx="1324">
                  <c:v>1386</c:v>
                </c:pt>
                <c:pt idx="1325">
                  <c:v>1382</c:v>
                </c:pt>
                <c:pt idx="1326">
                  <c:v>1381</c:v>
                </c:pt>
                <c:pt idx="1327">
                  <c:v>1340</c:v>
                </c:pt>
                <c:pt idx="1328">
                  <c:v>1327</c:v>
                </c:pt>
                <c:pt idx="1329">
                  <c:v>1318</c:v>
                </c:pt>
                <c:pt idx="1330">
                  <c:v>1323</c:v>
                </c:pt>
                <c:pt idx="1331">
                  <c:v>1316</c:v>
                </c:pt>
                <c:pt idx="1332">
                  <c:v>1315</c:v>
                </c:pt>
                <c:pt idx="1333">
                  <c:v>1332</c:v>
                </c:pt>
                <c:pt idx="1334">
                  <c:v>1330</c:v>
                </c:pt>
                <c:pt idx="1335">
                  <c:v>1337</c:v>
                </c:pt>
                <c:pt idx="1336">
                  <c:v>1329</c:v>
                </c:pt>
                <c:pt idx="1337">
                  <c:v>1333</c:v>
                </c:pt>
                <c:pt idx="1338">
                  <c:v>1341</c:v>
                </c:pt>
                <c:pt idx="1339">
                  <c:v>1341</c:v>
                </c:pt>
                <c:pt idx="1340">
                  <c:v>1324</c:v>
                </c:pt>
                <c:pt idx="1341">
                  <c:v>1354</c:v>
                </c:pt>
                <c:pt idx="1342">
                  <c:v>1357</c:v>
                </c:pt>
                <c:pt idx="1343">
                  <c:v>1387</c:v>
                </c:pt>
                <c:pt idx="1344">
                  <c:v>1371</c:v>
                </c:pt>
                <c:pt idx="1345">
                  <c:v>1381</c:v>
                </c:pt>
                <c:pt idx="1346">
                  <c:v>1403</c:v>
                </c:pt>
                <c:pt idx="1347">
                  <c:v>1412</c:v>
                </c:pt>
                <c:pt idx="1348">
                  <c:v>1408</c:v>
                </c:pt>
                <c:pt idx="1349">
                  <c:v>1402</c:v>
                </c:pt>
                <c:pt idx="1350">
                  <c:v>1410</c:v>
                </c:pt>
                <c:pt idx="1351">
                  <c:v>1406</c:v>
                </c:pt>
                <c:pt idx="1352">
                  <c:v>1413</c:v>
                </c:pt>
                <c:pt idx="1353">
                  <c:v>1405</c:v>
                </c:pt>
                <c:pt idx="1354">
                  <c:v>1390</c:v>
                </c:pt>
                <c:pt idx="1355">
                  <c:v>1395</c:v>
                </c:pt>
                <c:pt idx="1356">
                  <c:v>1391</c:v>
                </c:pt>
                <c:pt idx="1357">
                  <c:v>1395</c:v>
                </c:pt>
                <c:pt idx="1358">
                  <c:v>1401</c:v>
                </c:pt>
                <c:pt idx="1359">
                  <c:v>1388</c:v>
                </c:pt>
                <c:pt idx="1360">
                  <c:v>1385</c:v>
                </c:pt>
                <c:pt idx="1361">
                  <c:v>1397</c:v>
                </c:pt>
                <c:pt idx="1362">
                  <c:v>1382</c:v>
                </c:pt>
                <c:pt idx="1363">
                  <c:v>1388</c:v>
                </c:pt>
                <c:pt idx="1364">
                  <c:v>1365</c:v>
                </c:pt>
                <c:pt idx="1365">
                  <c:v>1361</c:v>
                </c:pt>
                <c:pt idx="1366">
                  <c:v>1369</c:v>
                </c:pt>
                <c:pt idx="1367">
                  <c:v>1362</c:v>
                </c:pt>
                <c:pt idx="1368">
                  <c:v>1372</c:v>
                </c:pt>
                <c:pt idx="1369">
                  <c:v>1367</c:v>
                </c:pt>
                <c:pt idx="1370">
                  <c:v>1361</c:v>
                </c:pt>
                <c:pt idx="1371">
                  <c:v>1357</c:v>
                </c:pt>
                <c:pt idx="1372">
                  <c:v>1376</c:v>
                </c:pt>
                <c:pt idx="1373">
                  <c:v>1383</c:v>
                </c:pt>
                <c:pt idx="1374">
                  <c:v>1385</c:v>
                </c:pt>
                <c:pt idx="1375">
                  <c:v>1387</c:v>
                </c:pt>
                <c:pt idx="1376">
                  <c:v>1391</c:v>
                </c:pt>
                <c:pt idx="1377">
                  <c:v>1397</c:v>
                </c:pt>
                <c:pt idx="1378">
                  <c:v>1411</c:v>
                </c:pt>
                <c:pt idx="1379">
                  <c:v>1395</c:v>
                </c:pt>
                <c:pt idx="1380">
                  <c:v>1382</c:v>
                </c:pt>
                <c:pt idx="1381">
                  <c:v>1378</c:v>
                </c:pt>
                <c:pt idx="1382">
                  <c:v>1393</c:v>
                </c:pt>
                <c:pt idx="1383">
                  <c:v>1408</c:v>
                </c:pt>
                <c:pt idx="1384">
                  <c:v>1416</c:v>
                </c:pt>
                <c:pt idx="1385">
                  <c:v>1422</c:v>
                </c:pt>
                <c:pt idx="1386">
                  <c:v>1416</c:v>
                </c:pt>
                <c:pt idx="1387">
                  <c:v>1423</c:v>
                </c:pt>
                <c:pt idx="1388">
                  <c:v>1425</c:v>
                </c:pt>
                <c:pt idx="1389">
                  <c:v>1430</c:v>
                </c:pt>
                <c:pt idx="1390">
                  <c:v>1443</c:v>
                </c:pt>
                <c:pt idx="1391">
                  <c:v>1461</c:v>
                </c:pt>
                <c:pt idx="1392">
                  <c:v>1473</c:v>
                </c:pt>
                <c:pt idx="1393">
                  <c:v>1487</c:v>
                </c:pt>
                <c:pt idx="1394">
                  <c:v>1498</c:v>
                </c:pt>
                <c:pt idx="1395">
                  <c:v>1517</c:v>
                </c:pt>
                <c:pt idx="1396">
                  <c:v>1510</c:v>
                </c:pt>
                <c:pt idx="1397">
                  <c:v>1534</c:v>
                </c:pt>
                <c:pt idx="1398">
                  <c:v>1527</c:v>
                </c:pt>
                <c:pt idx="1399">
                  <c:v>1528</c:v>
                </c:pt>
                <c:pt idx="1400">
                  <c:v>1531</c:v>
                </c:pt>
                <c:pt idx="1401">
                  <c:v>1528</c:v>
                </c:pt>
                <c:pt idx="1402">
                  <c:v>1536</c:v>
                </c:pt>
                <c:pt idx="1403">
                  <c:v>1536</c:v>
                </c:pt>
                <c:pt idx="1404">
                  <c:v>1542</c:v>
                </c:pt>
                <c:pt idx="1405">
                  <c:v>1545</c:v>
                </c:pt>
                <c:pt idx="1406">
                  <c:v>1558</c:v>
                </c:pt>
                <c:pt idx="1407">
                  <c:v>1562</c:v>
                </c:pt>
                <c:pt idx="1408">
                  <c:v>1563</c:v>
                </c:pt>
                <c:pt idx="1409">
                  <c:v>1554</c:v>
                </c:pt>
                <c:pt idx="1410">
                  <c:v>1562</c:v>
                </c:pt>
                <c:pt idx="1411">
                  <c:v>1573</c:v>
                </c:pt>
                <c:pt idx="1412">
                  <c:v>1588</c:v>
                </c:pt>
                <c:pt idx="1413">
                  <c:v>1589</c:v>
                </c:pt>
                <c:pt idx="1414">
                  <c:v>1564</c:v>
                </c:pt>
                <c:pt idx="1415">
                  <c:v>1575</c:v>
                </c:pt>
                <c:pt idx="1416">
                  <c:v>1584</c:v>
                </c:pt>
                <c:pt idx="1417">
                  <c:v>1592</c:v>
                </c:pt>
                <c:pt idx="1418">
                  <c:v>1601</c:v>
                </c:pt>
                <c:pt idx="1419">
                  <c:v>1592</c:v>
                </c:pt>
                <c:pt idx="1420">
                  <c:v>1591</c:v>
                </c:pt>
                <c:pt idx="1421">
                  <c:v>1609</c:v>
                </c:pt>
                <c:pt idx="1422">
                  <c:v>1590</c:v>
                </c:pt>
                <c:pt idx="1423">
                  <c:v>1595</c:v>
                </c:pt>
                <c:pt idx="1424">
                  <c:v>1582</c:v>
                </c:pt>
                <c:pt idx="1425">
                  <c:v>1568</c:v>
                </c:pt>
                <c:pt idx="1426">
                  <c:v>1578</c:v>
                </c:pt>
                <c:pt idx="1427">
                  <c:v>1574</c:v>
                </c:pt>
                <c:pt idx="1428">
                  <c:v>1572</c:v>
                </c:pt>
                <c:pt idx="1429">
                  <c:v>1575</c:v>
                </c:pt>
                <c:pt idx="1430">
                  <c:v>1546</c:v>
                </c:pt>
                <c:pt idx="1431">
                  <c:v>1536</c:v>
                </c:pt>
                <c:pt idx="1432">
                  <c:v>1499</c:v>
                </c:pt>
                <c:pt idx="1433">
                  <c:v>1482</c:v>
                </c:pt>
                <c:pt idx="1434">
                  <c:v>1421</c:v>
                </c:pt>
                <c:pt idx="1435">
                  <c:v>1366</c:v>
                </c:pt>
                <c:pt idx="1436">
                  <c:v>1317</c:v>
                </c:pt>
                <c:pt idx="1437">
                  <c:v>1223</c:v>
                </c:pt>
              </c:numCache>
            </c:numRef>
          </c:val>
        </c:ser>
        <c:marker val="1"/>
        <c:axId val="153650688"/>
        <c:axId val="153652608"/>
      </c:lineChart>
      <c:dateAx>
        <c:axId val="153650688"/>
        <c:scaling>
          <c:orientation val="minMax"/>
          <c:min val="40909"/>
        </c:scaling>
        <c:axPos val="b"/>
        <c:numFmt formatCode="m/d/yyyy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3652608"/>
        <c:crosses val="autoZero"/>
        <c:auto val="1"/>
        <c:lblOffset val="100"/>
        <c:baseTimeUnit val="days"/>
      </c:dateAx>
      <c:valAx>
        <c:axId val="153652608"/>
        <c:scaling>
          <c:orientation val="minMax"/>
          <c:max val="1700"/>
          <c:min val="1100"/>
        </c:scaling>
        <c:axPos val="l"/>
        <c:majorGridlines/>
        <c:numFmt formatCode="#,##0_);[Red]\(#,##0\)" sourceLinked="1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5365068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1E2C-C6BB-45DE-A197-5AD55C91C38C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3AFBF-3D0F-4704-99F4-764BC97B7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63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AFBF-3D0F-4704-99F4-764BC97B7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28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4365115"/>
      </p:ext>
    </p:extLst>
  </p:cSld>
  <p:clrMapOvr>
    <a:masterClrMapping/>
  </p:clrMapOvr>
  <p:transition spd="slow"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55555"/>
      </p:ext>
    </p:extLst>
  </p:cSld>
  <p:clrMapOvr>
    <a:masterClrMapping/>
  </p:clrMapOvr>
  <p:transition spd="slow"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7524622"/>
      </p:ext>
    </p:extLst>
  </p:cSld>
  <p:clrMapOvr>
    <a:masterClrMapping/>
  </p:clrMapOvr>
  <p:transition spd="slow"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115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1447800"/>
            <a:ext cx="12954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0" descr="energy sourc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447800"/>
            <a:ext cx="5401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energy sourc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4800600"/>
            <a:ext cx="5401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energy sourc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124200"/>
            <a:ext cx="57210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rot="5400000">
            <a:off x="-1523206" y="39624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2826447"/>
      </p:ext>
    </p:extLst>
  </p:cSld>
  <p:clrMapOvr>
    <a:masterClrMapping/>
  </p:clrMapOvr>
  <p:transition spd="slow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6864299"/>
      </p:ext>
    </p:extLst>
  </p:cSld>
  <p:clrMapOvr>
    <a:masterClrMapping/>
  </p:clrMapOvr>
  <p:transition spd="slow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7114145"/>
      </p:ext>
    </p:extLst>
  </p:cSld>
  <p:clrMapOvr>
    <a:masterClrMapping/>
  </p:clrMapOvr>
  <p:transition spd="slow"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616-1F95-4CA1-A542-4C8A8A209E52}" type="datetimeFigureOut">
              <a:rPr lang="en-US" smtClean="0"/>
              <a:pPr/>
              <a:t>02/09/2015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151E-081D-4460-A872-C895779F6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022216"/>
      </p:ext>
    </p:extLst>
  </p:cSld>
  <p:clrMapOvr>
    <a:masterClrMapping/>
  </p:clrMapOvr>
  <p:transition spd="slow"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235107"/>
      </p:ext>
    </p:extLst>
  </p:cSld>
  <p:clrMapOvr>
    <a:masterClrMapping/>
  </p:clrMapOvr>
  <p:transition spd="slow"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764037"/>
      </p:ext>
    </p:extLst>
  </p:cSld>
  <p:clrMapOvr>
    <a:masterClrMapping/>
  </p:clrMapOvr>
  <p:transition spd="slow"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8222647"/>
      </p:ext>
    </p:extLst>
  </p:cSld>
  <p:clrMapOvr>
    <a:masterClrMapping/>
  </p:clrMapOvr>
  <p:transition spd="slow"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5635824"/>
      </p:ext>
    </p:extLst>
  </p:cSld>
  <p:clrMapOvr>
    <a:masterClrMapping/>
  </p:clrMapOvr>
  <p:transition spd="slow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8610-0A1B-4459-9AFB-3BE669233101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781C-BC59-43B7-9041-C1B158BF94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893"/>
            <a:ext cx="9142809" cy="6857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0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Click="0" advTm="2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16" y="1295400"/>
            <a:ext cx="533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Society of Petroleum Engineers Gulf Coast</a:t>
            </a:r>
          </a:p>
          <a:p>
            <a:r>
              <a:rPr lang="en-US" sz="2800" dirty="0" smtClean="0"/>
              <a:t>Section Breakfast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D. Nathan Meehan, Ph.D., P.E.</a:t>
            </a:r>
          </a:p>
          <a:p>
            <a:r>
              <a:rPr lang="en-US" sz="2800" dirty="0" smtClean="0"/>
              <a:t>2016 SPE President </a:t>
            </a:r>
          </a:p>
          <a:p>
            <a:r>
              <a:rPr lang="en-US" sz="2800" dirty="0" smtClean="0"/>
              <a:t>Senior Executive Advisor</a:t>
            </a:r>
          </a:p>
          <a:p>
            <a:r>
              <a:rPr lang="en-US" sz="2800" dirty="0" smtClean="0"/>
              <a:t>Baker Hughes, Incorporated</a:t>
            </a:r>
            <a:endParaRPr lang="en-US" sz="2800" dirty="0"/>
          </a:p>
        </p:txBody>
      </p:sp>
      <p:pic>
        <p:nvPicPr>
          <p:cNvPr id="1026" name="Picture 2" descr="http://higherlogicdownload.s3.amazonaws.com/NETPROMOTER/7226a673-cb4e-4fc6-b1eb-325c5026e8df/GhostOfChristmasFu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6019800" cy="3352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2.wikia.nocookie.net/__cb20100326151128/disney/images/9/9c/Ghost_of_Christmas_Pas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02" b="17073"/>
          <a:stretch/>
        </p:blipFill>
        <p:spPr bwMode="auto">
          <a:xfrm>
            <a:off x="4724399" y="5338348"/>
            <a:ext cx="3323341" cy="1367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mond Barrit - Ghost Of Christmas Pres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00547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Social License to Operate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16363"/>
          </a:xfrm>
        </p:spPr>
        <p:txBody>
          <a:bodyPr/>
          <a:lstStyle/>
          <a:p>
            <a:r>
              <a:rPr lang="en-US" dirty="0" smtClean="0"/>
              <a:t>You don’t get it by filling out an application</a:t>
            </a:r>
          </a:p>
          <a:p>
            <a:r>
              <a:rPr lang="en-US" dirty="0" smtClean="0"/>
              <a:t>Community acceptance of a company and its operations</a:t>
            </a:r>
          </a:p>
          <a:p>
            <a:r>
              <a:rPr lang="en-US" dirty="0" smtClean="0"/>
              <a:t>Community may be broadly defined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04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13795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="" xmlns:p14="http://schemas.microsoft.com/office/powerpoint/2010/main" val="140240613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75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1DF7FA-C6F8-4500-909A-DC7E956973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https://fbcdn-sphotos-e-a.akamaihd.net/hphotos-ak-xpa1/t31.0-8/1836588_10205030745638758_93281431765031452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7594" cy="6060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2277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75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71DF7FA-C6F8-4500-909A-DC7E956973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s://fbcdn-sphotos-b-a.akamaihd.net/hphotos-ak-xap1/t31.0-8/10687240_10205030743318700_355998910974568004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920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Will We Measure Future Success?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4114800" cy="4191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Ability to meet demand for oil and gas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Operate safely in a cost effective and environmentally friendly manner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Obtain respect and acceptability by society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Ability to attract young, talented professionals to industry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7" t="20549" r="17197"/>
          <a:stretch/>
        </p:blipFill>
        <p:spPr>
          <a:xfrm>
            <a:off x="4537819" y="2514600"/>
            <a:ext cx="4606182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77800"/>
          </a:sp3d>
        </p:spPr>
      </p:pic>
    </p:spTree>
    <p:extLst>
      <p:ext uri="{BB962C8B-B14F-4D97-AF65-F5344CB8AC3E}">
        <p14:creationId xmlns="" xmlns:p14="http://schemas.microsoft.com/office/powerpoint/2010/main" val="1581230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953000"/>
          </a:xfrm>
        </p:spPr>
        <p:txBody>
          <a:bodyPr/>
          <a:lstStyle/>
          <a:p>
            <a:r>
              <a:rPr lang="en-US" dirty="0" smtClean="0"/>
              <a:t>Role of the Society of Petroleum Engineers in a down market</a:t>
            </a:r>
          </a:p>
          <a:p>
            <a:r>
              <a:rPr lang="en-US" dirty="0" smtClean="0"/>
              <a:t>Role of SPE in public policy discussions</a:t>
            </a:r>
          </a:p>
          <a:p>
            <a:r>
              <a:rPr lang="en-US" dirty="0" smtClean="0"/>
              <a:t>How do members contribute to the public policy debate? </a:t>
            </a:r>
          </a:p>
          <a:p>
            <a:r>
              <a:rPr lang="en-US" dirty="0" err="1" smtClean="0"/>
              <a:t>Frac</a:t>
            </a:r>
            <a:r>
              <a:rPr lang="en-US" dirty="0" smtClean="0"/>
              <a:t>(k!)</a:t>
            </a:r>
            <a:r>
              <a:rPr lang="en-US" dirty="0" err="1" smtClean="0"/>
              <a:t>ing</a:t>
            </a:r>
            <a:r>
              <a:rPr lang="en-US" dirty="0" smtClean="0"/>
              <a:t>, climate change, carbon pricing/taxation, reserve definitions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76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6463"/>
            <a:ext cx="9144000" cy="5202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79162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Do you think corruption in you country has increased, decreased or no change?</a:t>
            </a:r>
          </a:p>
        </p:txBody>
      </p:sp>
    </p:spTree>
    <p:extLst>
      <p:ext uri="{BB962C8B-B14F-4D97-AF65-F5344CB8AC3E}">
        <p14:creationId xmlns="" xmlns:p14="http://schemas.microsoft.com/office/powerpoint/2010/main" val="266803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2203"/>
            <a:ext cx="9144000" cy="4917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45898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Do you think corruption in you country has increased, decreased or no change?</a:t>
            </a:r>
          </a:p>
        </p:txBody>
      </p:sp>
    </p:spTree>
    <p:extLst>
      <p:ext uri="{BB962C8B-B14F-4D97-AF65-F5344CB8AC3E}">
        <p14:creationId xmlns="" xmlns:p14="http://schemas.microsoft.com/office/powerpoint/2010/main" val="4269396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5732"/>
            <a:ext cx="9144000" cy="5306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79162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Do you think corruption in you country has increased, decreased or no change?</a:t>
            </a:r>
          </a:p>
        </p:txBody>
      </p:sp>
    </p:spTree>
    <p:extLst>
      <p:ext uri="{BB962C8B-B14F-4D97-AF65-F5344CB8AC3E}">
        <p14:creationId xmlns="" xmlns:p14="http://schemas.microsoft.com/office/powerpoint/2010/main" val="1892720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5444"/>
            <a:ext cx="9144000" cy="5165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09600" y="698358"/>
            <a:ext cx="8704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Corruption Perceptions Index 2012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96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5973701"/>
              </p:ext>
            </p:extLst>
          </p:nvPr>
        </p:nvGraphicFramePr>
        <p:xfrm>
          <a:off x="1219200" y="1371600"/>
          <a:ext cx="6705600" cy="507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3203013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2" t="23932" b="16292"/>
          <a:stretch/>
        </p:blipFill>
        <p:spPr>
          <a:xfrm rot="5400000">
            <a:off x="-1749042" y="1901444"/>
            <a:ext cx="6622286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4478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of the joys of being Society of Petroleum Engineers President is the opportunity to travel around the world and see so many things through the eyes of a petroleum engineer. Imagine how happy I was while walking the streets of Vienna, Austria to see that hydraulic fracturing had been recognized as a brand of formal wear.</a:t>
            </a:r>
          </a:p>
          <a:p>
            <a:endParaRPr lang="en-US" sz="2400" dirty="0"/>
          </a:p>
          <a:p>
            <a:r>
              <a:rPr lang="en-US" sz="2400" dirty="0" smtClean="0"/>
              <a:t>While the Society of Petroleum Engineers doesn’t do commercial endorsements, I am pretty sure that if we ever do one for men’s formal wear, this is it!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4033907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3" t="9571" r="3221" b="4545"/>
          <a:stretch/>
        </p:blipFill>
        <p:spPr>
          <a:xfrm rot="5400000">
            <a:off x="-65775" y="149985"/>
            <a:ext cx="6629097" cy="6345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22098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you name that famous petroleum engineer?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0204745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A story about a young man…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50017"/>
            <a:ext cx="8229600" cy="4525963"/>
          </a:xfrm>
        </p:spPr>
        <p:txBody>
          <a:bodyPr/>
          <a:lstStyle/>
          <a:p>
            <a:r>
              <a:rPr lang="en-US" dirty="0" smtClean="0"/>
              <a:t>I asked him what he really wanted out of life.</a:t>
            </a:r>
          </a:p>
          <a:p>
            <a:r>
              <a:rPr lang="en-US" dirty="0" smtClean="0"/>
              <a:t>He said “I want to be as rich as Bill Gates”</a:t>
            </a:r>
          </a:p>
          <a:p>
            <a:r>
              <a:rPr lang="en-US" dirty="0" smtClean="0"/>
              <a:t>OK, why don’t you</a:t>
            </a:r>
          </a:p>
          <a:p>
            <a:pPr lvl="1"/>
            <a:r>
              <a:rPr lang="en-US" dirty="0" smtClean="0"/>
              <a:t>Program machine code at age 13</a:t>
            </a:r>
          </a:p>
          <a:p>
            <a:pPr lvl="1"/>
            <a:r>
              <a:rPr lang="en-US" dirty="0" smtClean="0"/>
              <a:t>Get perfect scores on college entrance exams and go to Harvard</a:t>
            </a:r>
          </a:p>
          <a:p>
            <a:pPr lvl="1"/>
            <a:r>
              <a:rPr lang="en-US" dirty="0" smtClean="0"/>
              <a:t>Drop out of Harvard and form a company that dominates the world’s software market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6317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410200"/>
          </a:xfrm>
        </p:spPr>
        <p:txBody>
          <a:bodyPr/>
          <a:lstStyle/>
          <a:p>
            <a:r>
              <a:rPr lang="en-US" dirty="0" smtClean="0"/>
              <a:t>His response to me “I can’t do it like he did it”</a:t>
            </a:r>
          </a:p>
          <a:p>
            <a:r>
              <a:rPr lang="en-US" dirty="0" smtClean="0"/>
              <a:t>We cannot succeed in the future just like we did in the past</a:t>
            </a:r>
          </a:p>
          <a:p>
            <a:r>
              <a:rPr lang="en-US" dirty="0" smtClean="0"/>
              <a:t>That doesn’t mean this young man cannot learn many things from the actions of Bill Gates just as we can learn much from what has been done elsewhere</a:t>
            </a:r>
          </a:p>
          <a:p>
            <a:r>
              <a:rPr lang="en-US" dirty="0" smtClean="0"/>
              <a:t>The Society of Petroleum Engineers plays an enormous role in our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281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I have seen further it is by standing on the shoulders of </a:t>
            </a:r>
            <a:r>
              <a:rPr lang="en-US" b="1" dirty="0" smtClean="0"/>
              <a:t>giants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Isaac Newton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5/50/Sir_Isaac_Newton_by_Sir_Godfrey_Kneller%2C_Bt.jpg/220px-Sir_Isaac_Newton_by_Sir_Godfrey_Kneller%2C_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514600" cy="305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3083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/>
              <a:t>Six months in the lab can save </a:t>
            </a:r>
            <a:r>
              <a:rPr lang="en-US" dirty="0" smtClean="0"/>
              <a:t>two days in </a:t>
            </a:r>
            <a:r>
              <a:rPr lang="en-US" dirty="0"/>
              <a:t>the </a:t>
            </a:r>
            <a:r>
              <a:rPr lang="en-US" dirty="0" smtClean="0"/>
              <a:t>library (loosely attributed to many)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Six months in the lab can save you thirty minutes on onepetro.org (Nathan Meehan)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nap.edu/books/0309051460/xhtml/images/img0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686050" cy="4486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4869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Some things about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191000"/>
          </a:xfrm>
        </p:spPr>
        <p:txBody>
          <a:bodyPr/>
          <a:lstStyle/>
          <a:p>
            <a:r>
              <a:rPr lang="en-US" dirty="0" smtClean="0"/>
              <a:t>Energy is important to the world</a:t>
            </a:r>
          </a:p>
          <a:p>
            <a:r>
              <a:rPr lang="en-US" dirty="0" smtClean="0"/>
              <a:t>Energy demand will continue to grow around the world</a:t>
            </a:r>
          </a:p>
          <a:p>
            <a:r>
              <a:rPr lang="en-US" dirty="0" smtClean="0"/>
              <a:t>Fossil fuels will remain a big part of addressing energy demand</a:t>
            </a:r>
          </a:p>
          <a:p>
            <a:r>
              <a:rPr lang="en-US" dirty="0" smtClean="0"/>
              <a:t>We will not be able to meet this demand without a social license to operate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421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4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518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e4me</vt:lpstr>
      <vt:lpstr>Slide 1</vt:lpstr>
      <vt:lpstr>Slide 2</vt:lpstr>
      <vt:lpstr>Slide 3</vt:lpstr>
      <vt:lpstr>Slide 4</vt:lpstr>
      <vt:lpstr>A story about a young man…</vt:lpstr>
      <vt:lpstr>Slide 6</vt:lpstr>
      <vt:lpstr>Slide 7</vt:lpstr>
      <vt:lpstr>Slide 8</vt:lpstr>
      <vt:lpstr>Some things about the future</vt:lpstr>
      <vt:lpstr>Social License to Operate</vt:lpstr>
      <vt:lpstr>Slide 11</vt:lpstr>
      <vt:lpstr>Slide 12</vt:lpstr>
      <vt:lpstr>Slide 13</vt:lpstr>
      <vt:lpstr>How Will We Measure Future Success?</vt:lpstr>
      <vt:lpstr>Slide 15</vt:lpstr>
      <vt:lpstr>Slide 16</vt:lpstr>
      <vt:lpstr>Slide 17</vt:lpstr>
      <vt:lpstr>Slide 18</vt:lpstr>
      <vt:lpstr>Slide 19</vt:lpstr>
    </vt:vector>
  </TitlesOfParts>
  <Company>972-679-8346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perduej</cp:lastModifiedBy>
  <cp:revision>148</cp:revision>
  <dcterms:created xsi:type="dcterms:W3CDTF">2012-09-12T10:39:53Z</dcterms:created>
  <dcterms:modified xsi:type="dcterms:W3CDTF">2015-02-10T05:24:48Z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-1597989092</vt:i4>
  </property>
  <property fmtid="{D5CDD505-2E9C-101B-9397-08002B2CF9AE}" pid="3" name="_NewReviewCycle">
    <vt:lpwstr/>
  </property>
  <property fmtid="{D5CDD505-2E9C-101B-9397-08002B2CF9AE}" pid="4" name="_EmailSubject">
    <vt:lpwstr>SPE GCS Executive Breakfast</vt:lpwstr>
  </property>
  <property fmtid="{D5CDD505-2E9C-101B-9397-08002B2CF9AE}" pid="5" name="_AuthorEmail">
    <vt:lpwstr>Jeanne_Perdue@oxy.com</vt:lpwstr>
  </property>
  <property fmtid="{D5CDD505-2E9C-101B-9397-08002B2CF9AE}" pid="6" name="_AuthorEmailDisplayName">
    <vt:lpwstr>Perdue, Jeanne M</vt:lpwstr>
  </property>
</Properties>
</file>